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5" r:id="rId5"/>
    <p:sldId id="284" r:id="rId6"/>
    <p:sldId id="283" r:id="rId7"/>
    <p:sldId id="279" r:id="rId8"/>
    <p:sldId id="287" r:id="rId9"/>
    <p:sldId id="260" r:id="rId10"/>
    <p:sldId id="282" r:id="rId11"/>
    <p:sldId id="280" r:id="rId12"/>
    <p:sldId id="305" r:id="rId13"/>
    <p:sldId id="288" r:id="rId14"/>
    <p:sldId id="281" r:id="rId15"/>
    <p:sldId id="30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7" r:id="rId25"/>
    <p:sldId id="262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黑体" pitchFamily="49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t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148"/>
    <a:srgbClr val="AB8559"/>
    <a:srgbClr val="395B99"/>
    <a:srgbClr val="FFFFFF"/>
    <a:srgbClr val="FDFDFD"/>
    <a:srgbClr val="263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86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8" y="936"/>
      </p:cViewPr>
      <p:guideLst>
        <p:guide orient="horz" pos="21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09T21:20:14.077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00D2BCB-6A60-4F4C-AC24-36C205416DBD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0D01A7-332F-4713-A6B4-C6034A924C6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 fontAlgn="base"/>
            <a:fld id="{9A0DB2DC-4C9A-4742-B13C-FB6460FD3503}" type="slidenum">
              <a:rPr lang="en-US" altLang="en-US" sz="1200" dirty="0">
                <a:latin typeface="Calibri" charset="0"/>
              </a:rPr>
            </a:fld>
            <a:endParaRPr lang="en-US" altLang="en-US" sz="1200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3AEE5C-7F1D-4A3F-B1D5-07B8B3236A9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150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B1BE3D7-9DA9-453B-BB50-513004193A98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AD2D4A4-25FE-4BED-9540-A538625DF12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8C1883-532E-4DFE-A9A7-B3D8572592B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BBC027-9EF5-4ABE-A42A-3F60E979BC2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4AA6A7E-510D-4E52-9A0F-6EF53E381B62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charset="-122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charset="-122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2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rtlCol="0" anchor="b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7CD2824-E58C-47E5-BCF7-2544BF7EF6A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 flipH="1">
            <a:off x="0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 flipV="1">
            <a:off x="9605963" y="2298700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3" descr="D:\Desktop\素材\素描城市.png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0" y="3494088"/>
            <a:ext cx="12192000" cy="304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95600" y="1755458"/>
            <a:ext cx="7200800" cy="949878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31160" y="2789808"/>
            <a:ext cx="7200800" cy="369332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691EBD5-C2DF-48B3-BA63-301EF5162E75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rgbClr val="293136"/>
              </a:solidFill>
              <a:effectLst/>
              <a:uLnTx/>
              <a:uFillTx/>
              <a:latin typeface="+mn-lt"/>
              <a:ea typeface="黑体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dirty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4864D4-91CB-4055-9470-98894FA4D56B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5D5680-0BAF-41C6-9E7E-A0BE33384B07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80313D8-19B5-409A-93AE-7F8C59711C60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678045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507365" y="494349"/>
            <a:ext cx="5995035" cy="62150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1E22EC-C055-4E20-B016-F7B8113FF7DA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1844675" y="2227263"/>
            <a:ext cx="8502650" cy="140493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4"/>
          </p:nvPr>
        </p:nvSpPr>
        <p:spPr>
          <a:xfrm>
            <a:off x="1844040" y="3963670"/>
            <a:ext cx="8502650" cy="140493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22" name="竖排文字占位符 21"/>
          <p:cNvSpPr>
            <a:spLocks noGrp="1"/>
          </p:cNvSpPr>
          <p:nvPr>
            <p:ph type="body" orient="vert" sz="quarter" idx="15"/>
          </p:nvPr>
        </p:nvSpPr>
        <p:spPr>
          <a:xfrm>
            <a:off x="270933" y="1603850"/>
            <a:ext cx="581555" cy="3551237"/>
          </a:xfrm>
        </p:spPr>
        <p:txBody>
          <a:bodyPr vert="eaVert"/>
          <a:lstStyle>
            <a:lvl1pPr marL="0" indent="0" algn="l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3929063" y="1270000"/>
            <a:ext cx="4333875" cy="65246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507365" y="494349"/>
            <a:ext cx="5995035" cy="62150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607DE4-C37C-43E5-8105-138A6FDDE06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038475" y="2284413"/>
            <a:ext cx="6115050" cy="7667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Picture 3" descr="D:\Desktop\素材\素描城市.png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0" y="0"/>
            <a:ext cx="12192000" cy="2284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373606"/>
            <a:ext cx="10515600" cy="1061467"/>
          </a:xfrm>
        </p:spPr>
        <p:txBody>
          <a:bodyPr>
            <a:normAutofit/>
          </a:bodyPr>
          <a:lstStyle>
            <a:lvl1pPr algn="ctr">
              <a:defRPr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07568" y="4527773"/>
            <a:ext cx="7776864" cy="106146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8B96C00-8026-43D2-BBB4-E32CBDE09B69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8"/>
          <p:cNvSpPr>
            <a:spLocks noGrp="1"/>
          </p:cNvSpPr>
          <p:nvPr>
            <p:ph type="title"/>
          </p:nvPr>
        </p:nvSpPr>
        <p:spPr>
          <a:xfrm>
            <a:off x="507365" y="494349"/>
            <a:ext cx="5995035" cy="62150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670DD7-746A-4681-8B70-2D901D0B828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和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9" name="直接连接符 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692275" y="3868738"/>
            <a:ext cx="6432550" cy="1588"/>
          </a:xfrm>
          <a:prstGeom prst="line">
            <a:avLst/>
          </a:prstGeom>
          <a:noFill/>
          <a:ln w="6350" cap="flat" cmpd="sng">
            <a:solidFill>
              <a:schemeClr val="accent6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4" name="图表占位符 13"/>
          <p:cNvSpPr>
            <a:spLocks noGrp="1"/>
          </p:cNvSpPr>
          <p:nvPr>
            <p:ph type="chart" sz="quarter" idx="13"/>
          </p:nvPr>
        </p:nvSpPr>
        <p:spPr>
          <a:xfrm>
            <a:off x="1692275" y="1498124"/>
            <a:ext cx="6537325" cy="2255838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293136"/>
              </a:solidFill>
              <a:effectLst/>
              <a:uLnTx/>
              <a:uFillTx/>
              <a:latin typeface="+mn-lt"/>
              <a:ea typeface="黑体" pitchFamily="49" charset="-122"/>
              <a:cs typeface="+mn-cs"/>
            </a:endParaRPr>
          </a:p>
        </p:txBody>
      </p:sp>
      <p:sp>
        <p:nvSpPr>
          <p:cNvPr id="15" name="图表占位符 13"/>
          <p:cNvSpPr>
            <a:spLocks noGrp="1"/>
          </p:cNvSpPr>
          <p:nvPr>
            <p:ph type="chart" sz="quarter" idx="14"/>
          </p:nvPr>
        </p:nvSpPr>
        <p:spPr>
          <a:xfrm>
            <a:off x="1692275" y="3983831"/>
            <a:ext cx="6537325" cy="2255838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293136"/>
              </a:solidFill>
              <a:effectLst/>
              <a:uLnTx/>
              <a:uFillTx/>
              <a:latin typeface="+mn-lt"/>
              <a:ea typeface="黑体" pitchFamily="49" charset="-122"/>
              <a:cs typeface="+mn-cs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5"/>
          </p:nvPr>
        </p:nvSpPr>
        <p:spPr>
          <a:xfrm>
            <a:off x="8329930" y="1604009"/>
            <a:ext cx="3108325" cy="46196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8329930" y="3953509"/>
            <a:ext cx="3108325" cy="461963"/>
          </a:xfr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/>
          </p:nvPr>
        </p:nvSpPr>
        <p:spPr>
          <a:xfrm>
            <a:off x="8329613" y="2141538"/>
            <a:ext cx="3108325" cy="1612900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8"/>
          </p:nvPr>
        </p:nvSpPr>
        <p:spPr>
          <a:xfrm>
            <a:off x="8329612" y="4579461"/>
            <a:ext cx="3108325" cy="1612900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标题 8"/>
          <p:cNvSpPr>
            <a:spLocks noGrp="1"/>
          </p:cNvSpPr>
          <p:nvPr>
            <p:ph type="title"/>
          </p:nvPr>
        </p:nvSpPr>
        <p:spPr>
          <a:xfrm>
            <a:off x="507365" y="494349"/>
            <a:ext cx="5995035" cy="62150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BC95421-E4B3-4556-BF4F-C91BEBD81573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pic>
        <p:nvPicPr>
          <p:cNvPr id="8195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1175" y="2895600"/>
            <a:ext cx="1009650" cy="100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87204"/>
            <a:ext cx="407934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551812"/>
            <a:ext cx="4079345" cy="3574054"/>
          </a:xfrm>
        </p:spPr>
        <p:txBody>
          <a:bodyPr/>
          <a:lstStyle>
            <a:lvl1pPr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8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7271281" y="1587204"/>
            <a:ext cx="4082519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7271280" y="2551221"/>
            <a:ext cx="4082520" cy="3574054"/>
          </a:xfrm>
        </p:spPr>
        <p:txBody>
          <a:bodyPr/>
          <a:lstStyle>
            <a:lvl1pPr>
              <a:defRPr sz="2000">
                <a:solidFill>
                  <a:schemeClr val="accent5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accent5">
                    <a:lumMod val="75000"/>
                  </a:schemeClr>
                </a:solidFill>
              </a:defRPr>
            </a:lvl2pPr>
            <a:lvl3pPr>
              <a:defRPr sz="1800">
                <a:solidFill>
                  <a:schemeClr val="accent5">
                    <a:lumMod val="75000"/>
                  </a:schemeClr>
                </a:solidFill>
              </a:defRPr>
            </a:lvl3pPr>
            <a:lvl4pPr>
              <a:defRPr sz="1800">
                <a:solidFill>
                  <a:schemeClr val="accent5">
                    <a:lumMod val="75000"/>
                  </a:schemeClr>
                </a:solidFill>
              </a:defRPr>
            </a:lvl4pPr>
            <a:lvl5pPr>
              <a:defRPr sz="1800">
                <a:solidFill>
                  <a:schemeClr val="accent5">
                    <a:lumMod val="75000"/>
                  </a:schemeClr>
                </a:solidFill>
              </a:defRPr>
            </a:lvl5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8"/>
          <p:cNvSpPr>
            <a:spLocks noGrp="1"/>
          </p:cNvSpPr>
          <p:nvPr>
            <p:ph type="title"/>
          </p:nvPr>
        </p:nvSpPr>
        <p:spPr>
          <a:xfrm>
            <a:off x="507365" y="494349"/>
            <a:ext cx="5995035" cy="62150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2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C1601C3-FEA7-4B49-87D4-C69D8ACF5D7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6"/>
          <p:cNvCxnSpPr/>
          <p:nvPr userDrawn="1"/>
        </p:nvCxnSpPr>
        <p:spPr>
          <a:xfrm flipH="1">
            <a:off x="0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 flipV="1">
            <a:off x="9605963" y="2995613"/>
            <a:ext cx="2587625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3" descr="D:\Desktop\素材\素描城市.png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0" y="3494088"/>
            <a:ext cx="12192000" cy="304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8648" y="2124926"/>
            <a:ext cx="7416824" cy="1741730"/>
          </a:xfrm>
        </p:spPr>
        <p:txBody>
          <a:bodyPr>
            <a:noAutofit/>
          </a:bodyPr>
          <a:lstStyle>
            <a:lvl1pPr algn="ctr">
              <a:defRPr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151753E-A448-4810-81E6-73659E2F0D1D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1B76035-1C90-4B04-B8B5-7277CA17B40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defRPr sz="1200" noProof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defRPr sz="1200" noProof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defRPr sz="1200" noProof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1B76035-1C90-4B04-B8B5-7277CA17B40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accent1"/>
          </a:solidFill>
          <a:latin typeface="+mj-lt"/>
          <a:ea typeface="黑体" pitchFamily="49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anose="020B0604020202020204" pitchFamily="34" charset="0"/>
          <a:ea typeface="黑体" pitchFamily="49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93136"/>
          </a:solidFill>
          <a:latin typeface="+mn-lt"/>
          <a:ea typeface="黑体" pitchFamily="49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293136"/>
          </a:solidFill>
          <a:latin typeface="+mn-lt"/>
          <a:ea typeface="黑体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293136"/>
          </a:solidFill>
          <a:latin typeface="+mn-lt"/>
          <a:ea typeface="黑体" pitchFamily="49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293136"/>
          </a:solidFill>
          <a:latin typeface="+mn-lt"/>
          <a:ea typeface="黑体" pitchFamily="49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293136"/>
          </a:solidFill>
          <a:latin typeface="+mn-lt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4" Type="http://schemas.openxmlformats.org/officeDocument/2006/relationships/image" Target="../media/image4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30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39.png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5.xml"/><Relationship Id="rId1" Type="http://schemas.openxmlformats.org/officeDocument/2006/relationships/tags" Target="../tags/tag3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4.xml"/><Relationship Id="rId2" Type="http://schemas.openxmlformats.org/officeDocument/2006/relationships/image" Target="../media/image41.png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5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58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61.xml"/><Relationship Id="rId2" Type="http://schemas.openxmlformats.org/officeDocument/2006/relationships/image" Target="../media/image47.png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19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3.xml"/><Relationship Id="rId10" Type="http://schemas.openxmlformats.org/officeDocument/2006/relationships/image" Target="../media/image18.png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25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tags" Target="../tags/tag26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8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495550" y="1754188"/>
            <a:ext cx="7200900" cy="949325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lt"/>
              </a:rPr>
              <a:t>QQ</a:t>
            </a: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lt"/>
              </a:rPr>
              <a:t>音乐播放器</a:t>
            </a:r>
            <a:endParaRPr kumimoji="0" lang="zh-CN" altLang="en-US" sz="4800" b="1" i="0" u="none" strike="noStrike" kern="1200" cap="none" spc="0" normalizeH="0" baseline="0" noProof="1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lt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533650" y="2789238"/>
            <a:ext cx="7200900" cy="369888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lt"/>
              </a:rPr>
              <a:t>实训</a:t>
            </a:r>
            <a:endParaRPr kumimoji="0" lang="zh-CN" altLang="en-US" sz="2000" b="0" i="0" u="none" strike="noStrike" kern="1200" cap="none" spc="0" normalizeH="0" baseline="0" noProof="1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219700" y="3373438"/>
            <a:ext cx="16176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1">
                <a:solidFill>
                  <a:schemeClr val="accent5"/>
                </a:solidFill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2025.07</a:t>
            </a:r>
            <a:endParaRPr kumimoji="0" lang="en-US" altLang="zh-CN" kern="1200" cap="none" spc="0" normalizeH="0" baseline="0" noProof="1">
              <a:solidFill>
                <a:schemeClr val="accent5"/>
              </a:solidFill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</p:txBody>
      </p:sp>
      <p:pic>
        <p:nvPicPr>
          <p:cNvPr id="14340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588" y="536575"/>
            <a:ext cx="2613025" cy="971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74015" y="4194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姚承燕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屈之尧</a:t>
            </a:r>
            <a:r>
              <a:rPr lang="en-US" altLang="zh-CN">
                <a:sym typeface="+mn-ea"/>
              </a:rPr>
              <a:t>  </a:t>
            </a:r>
            <a:r>
              <a:rPr lang="zh-CN" altLang="en-US">
                <a:sym typeface="+mn-ea"/>
              </a:rPr>
              <a:t>陈旭卓</a:t>
            </a:r>
            <a:endParaRPr lang="zh-CN" altLang="en-US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300990"/>
            <a:ext cx="1917065" cy="678180"/>
          </a:xfrm>
        </p:spPr>
        <p:txBody>
          <a:bodyPr/>
          <a:p>
            <a:r>
              <a:rPr lang="zh-CN" altLang="en-US"/>
              <a:t>运行结果</a:t>
            </a:r>
            <a:endParaRPr lang="zh-CN" altLang="en-US"/>
          </a:p>
        </p:txBody>
      </p:sp>
      <p:pic>
        <p:nvPicPr>
          <p:cNvPr id="4" name="图片 3" descr="屏幕截图_20250707_2336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845" y="606425"/>
            <a:ext cx="5690870" cy="5732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201930"/>
            <a:ext cx="2929890" cy="715010"/>
          </a:xfrm>
        </p:spPr>
        <p:txBody>
          <a:bodyPr/>
          <a:p>
            <a:r>
              <a:rPr lang="zh-CN" altLang="en-US"/>
              <a:t>歌词显示实现</a:t>
            </a:r>
            <a:endParaRPr lang="zh-CN" altLang="en-US"/>
          </a:p>
        </p:txBody>
      </p:sp>
      <p:pic>
        <p:nvPicPr>
          <p:cNvPr id="4" name="图片 3" descr="屏幕截图_20250707_2317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165" y="344805"/>
            <a:ext cx="4448810" cy="6294120"/>
          </a:xfrm>
          <a:prstGeom prst="rect">
            <a:avLst/>
          </a:prstGeom>
        </p:spPr>
      </p:pic>
      <p:pic>
        <p:nvPicPr>
          <p:cNvPr id="6" name="图片 5" descr="屏幕截图_20250707_2324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" y="3132455"/>
            <a:ext cx="6210300" cy="3600450"/>
          </a:xfrm>
          <a:prstGeom prst="rect">
            <a:avLst/>
          </a:prstGeom>
        </p:spPr>
      </p:pic>
      <p:pic>
        <p:nvPicPr>
          <p:cNvPr id="7" name="图片 6" descr="屏幕截图_20250707_232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70" y="840105"/>
            <a:ext cx="3895725" cy="2085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1340" y="1260475"/>
            <a:ext cx="1980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c++</a:t>
            </a:r>
            <a:r>
              <a:rPr lang="zh-CN" altLang="en-US" sz="1200"/>
              <a:t>与</a:t>
            </a:r>
            <a:r>
              <a:rPr lang="en-US" altLang="zh-CN" sz="1200"/>
              <a:t>qml</a:t>
            </a:r>
            <a:r>
              <a:rPr lang="zh-CN" altLang="en-US" sz="1200"/>
              <a:t>的集成实现打开文件并将文件里的内容输出来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屏幕截图_20250707_2327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980" y="146685"/>
            <a:ext cx="3086100" cy="770255"/>
          </a:xfrm>
          <a:prstGeom prst="rect">
            <a:avLst/>
          </a:prstGeom>
        </p:spPr>
      </p:pic>
      <p:pic>
        <p:nvPicPr>
          <p:cNvPr id="5" name="图片 4" descr="屏幕截图_20250707_233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057275"/>
            <a:ext cx="5107940" cy="5694680"/>
          </a:xfrm>
          <a:prstGeom prst="rect">
            <a:avLst/>
          </a:prstGeom>
        </p:spPr>
      </p:pic>
      <p:pic>
        <p:nvPicPr>
          <p:cNvPr id="6" name="图片 5" descr="屏幕截图_20250707_2330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5" y="662940"/>
            <a:ext cx="5695950" cy="6089015"/>
          </a:xfrm>
          <a:prstGeom prst="rect">
            <a:avLst/>
          </a:prstGeom>
        </p:spPr>
      </p:pic>
      <p:sp>
        <p:nvSpPr>
          <p:cNvPr id="8" name="标题 2"/>
          <p:cNvSpPr>
            <a:spLocks noGrp="1"/>
          </p:cNvSpPr>
          <p:nvPr/>
        </p:nvSpPr>
        <p:spPr>
          <a:xfrm>
            <a:off x="220345" y="201930"/>
            <a:ext cx="2547620" cy="7150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 fontScale="90000"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1"/>
                </a:solidFill>
                <a:latin typeface="+mj-lt"/>
                <a:ea typeface="黑体" pitchFamily="49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9pPr>
          </a:lstStyle>
          <a:p>
            <a:r>
              <a:rPr lang="zh-CN" altLang="en-US"/>
              <a:t>歌词显示实现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300990"/>
            <a:ext cx="1917065" cy="678180"/>
          </a:xfrm>
        </p:spPr>
        <p:txBody>
          <a:bodyPr/>
          <a:p>
            <a:r>
              <a:rPr lang="zh-CN" altLang="en-US"/>
              <a:t>运行结果</a:t>
            </a:r>
            <a:endParaRPr lang="zh-CN" altLang="en-US"/>
          </a:p>
        </p:txBody>
      </p:sp>
      <p:pic>
        <p:nvPicPr>
          <p:cNvPr id="2" name="图片 1" descr="屏幕截图_20250707_233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737360"/>
            <a:ext cx="5611495" cy="4682490"/>
          </a:xfrm>
          <a:prstGeom prst="rect">
            <a:avLst/>
          </a:prstGeom>
        </p:spPr>
      </p:pic>
      <p:pic>
        <p:nvPicPr>
          <p:cNvPr id="5" name="图片 4" descr="屏幕截图_20250707_233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05" y="487680"/>
            <a:ext cx="6130925" cy="5932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73" name="文本框 38"/>
          <p:cNvSpPr txBox="1"/>
          <p:nvPr>
            <p:custDataLst>
              <p:tags r:id="rId1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左部窗口实现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 descr="e8c4db120cd18d80481e17951e0cf2b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075690"/>
            <a:ext cx="8601075" cy="5636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07365" y="1009015"/>
            <a:ext cx="5161280" cy="584898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130000"/>
              </a:lnSpc>
            </a:lvl1pPr>
          </a:lstStyle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智能布局切换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支持宽窄两种显示模式（250px/60px）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平滑过渡动画（300ms缓动效果）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自适应内容展示：宽模式显示完整UI，窄模式只保留核心图标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用户系统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登录状态管理（未登录/已登录）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用户信息展示（头像+用户名）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模拟登录功能（点击登录按钮切换状态）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音乐库管理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收藏功能：心形图标标识收藏状态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最近播放：自动记录最近播放的20首歌曲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  <a:sym typeface="+mn-ea"/>
              </a:rPr>
              <a:t>本地音乐：支持添加本地MP3文件</a:t>
            </a: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  <a:p>
            <a:pPr marL="0" marR="0" lvl="0" indent="0" algn="l" defTabSz="685165" rtl="0" eaLnBrk="1" fontAlgn="t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  <a:sym typeface="+mn-ea"/>
            </a:endParaRPr>
          </a:p>
        </p:txBody>
      </p:sp>
      <p:sp>
        <p:nvSpPr>
          <p:cNvPr id="20485" name="文本框 8"/>
          <p:cNvSpPr txBox="1"/>
          <p:nvPr>
            <p:custDataLst>
              <p:tags r:id="rId2"/>
            </p:custDataLst>
          </p:nvPr>
        </p:nvSpPr>
        <p:spPr>
          <a:xfrm>
            <a:off x="507365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核心功能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97320" y="2220595"/>
            <a:ext cx="5110480" cy="5123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latin typeface="+mj-lt"/>
                <a:cs typeface="+mj-lt"/>
              </a:rPr>
              <a:t>数据持久化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使用Qt Settings保存用户数据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自动保存/恢复收藏列表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自动保存/恢复最近播放记录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自动保存/恢复本地音乐列表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文件管理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集成系统文件对话框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支持多文件选择（MP3格式）</a:t>
            </a:r>
            <a:endParaRPr lang="zh-CN" altLang="en-US" sz="1400">
              <a:latin typeface="+mj-lt"/>
              <a:cs typeface="+mj-lt"/>
            </a:endParaRPr>
          </a:p>
          <a:p>
            <a:endParaRPr lang="zh-CN" altLang="en-US" sz="1400">
              <a:latin typeface="+mj-lt"/>
              <a:cs typeface="+mj-lt"/>
            </a:endParaRPr>
          </a:p>
          <a:p>
            <a:r>
              <a:rPr lang="zh-CN" altLang="en-US" sz="1400">
                <a:latin typeface="+mj-lt"/>
                <a:cs typeface="+mj-lt"/>
              </a:rPr>
              <a:t>自动过滤重复文件</a:t>
            </a:r>
            <a:endParaRPr lang="zh-CN" altLang="en-US" sz="1400">
              <a:latin typeface="+mj-lt"/>
              <a:cs typeface="+mj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529" name="组合 13"/>
          <p:cNvGrpSpPr/>
          <p:nvPr/>
        </p:nvGrpSpPr>
        <p:grpSpPr>
          <a:xfrm>
            <a:off x="289935" y="1138555"/>
            <a:ext cx="11260080" cy="1311275"/>
            <a:chOff x="1711" y="2345"/>
            <a:chExt cx="1136" cy="1058"/>
          </a:xfrm>
        </p:grpSpPr>
        <p:sp>
          <p:nvSpPr>
            <p:cNvPr id="22532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>
            <a:xfrm>
              <a:off x="1779" y="2758"/>
              <a:ext cx="658" cy="645"/>
            </a:xfrm>
            <a:custGeom>
              <a:avLst/>
              <a:gdLst/>
              <a:ahLst/>
              <a:cxnLst>
                <a:cxn ang="0">
                  <a:pos x="658" y="251"/>
                </a:cxn>
                <a:cxn ang="0">
                  <a:pos x="651" y="231"/>
                </a:cxn>
                <a:cxn ang="0">
                  <a:pos x="344" y="7"/>
                </a:cxn>
                <a:cxn ang="0">
                  <a:pos x="317" y="7"/>
                </a:cxn>
                <a:cxn ang="0">
                  <a:pos x="10" y="231"/>
                </a:cxn>
                <a:cxn ang="0">
                  <a:pos x="0" y="251"/>
                </a:cxn>
                <a:cxn ang="0">
                  <a:pos x="0" y="625"/>
                </a:cxn>
                <a:cxn ang="0">
                  <a:pos x="23" y="645"/>
                </a:cxn>
                <a:cxn ang="0">
                  <a:pos x="638" y="645"/>
                </a:cxn>
                <a:cxn ang="0">
                  <a:pos x="651" y="638"/>
                </a:cxn>
                <a:cxn ang="0">
                  <a:pos x="658" y="625"/>
                </a:cxn>
                <a:cxn ang="0">
                  <a:pos x="658" y="251"/>
                </a:cxn>
                <a:cxn ang="0">
                  <a:pos x="331" y="53"/>
                </a:cxn>
                <a:cxn ang="0">
                  <a:pos x="615" y="261"/>
                </a:cxn>
                <a:cxn ang="0">
                  <a:pos x="615" y="291"/>
                </a:cxn>
                <a:cxn ang="0">
                  <a:pos x="418" y="431"/>
                </a:cxn>
                <a:cxn ang="0">
                  <a:pos x="574" y="528"/>
                </a:cxn>
                <a:cxn ang="0">
                  <a:pos x="581" y="561"/>
                </a:cxn>
                <a:cxn ang="0">
                  <a:pos x="561" y="571"/>
                </a:cxn>
                <a:cxn ang="0">
                  <a:pos x="551" y="568"/>
                </a:cxn>
                <a:cxn ang="0">
                  <a:pos x="331" y="431"/>
                </a:cxn>
                <a:cxn ang="0">
                  <a:pos x="110" y="568"/>
                </a:cxn>
                <a:cxn ang="0">
                  <a:pos x="97" y="571"/>
                </a:cxn>
                <a:cxn ang="0">
                  <a:pos x="80" y="561"/>
                </a:cxn>
                <a:cxn ang="0">
                  <a:pos x="87" y="528"/>
                </a:cxn>
                <a:cxn ang="0">
                  <a:pos x="240" y="431"/>
                </a:cxn>
                <a:cxn ang="0">
                  <a:pos x="47" y="291"/>
                </a:cxn>
                <a:cxn ang="0">
                  <a:pos x="47" y="261"/>
                </a:cxn>
                <a:cxn ang="0">
                  <a:pos x="331" y="53"/>
                </a:cxn>
              </a:cxnLst>
              <a:pathLst>
                <a:path w="197" h="193">
                  <a:moveTo>
                    <a:pt x="197" y="75"/>
                  </a:moveTo>
                  <a:cubicBezTo>
                    <a:pt x="197" y="73"/>
                    <a:pt x="196" y="71"/>
                    <a:pt x="195" y="6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0" y="0"/>
                    <a:pt x="97" y="0"/>
                    <a:pt x="95" y="2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71"/>
                    <a:pt x="0" y="73"/>
                    <a:pt x="0" y="7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0"/>
                    <a:pt x="3" y="193"/>
                    <a:pt x="7" y="193"/>
                  </a:cubicBezTo>
                  <a:cubicBezTo>
                    <a:pt x="191" y="193"/>
                    <a:pt x="191" y="193"/>
                    <a:pt x="191" y="193"/>
                  </a:cubicBezTo>
                  <a:cubicBezTo>
                    <a:pt x="192" y="193"/>
                    <a:pt x="194" y="193"/>
                    <a:pt x="195" y="191"/>
                  </a:cubicBezTo>
                  <a:cubicBezTo>
                    <a:pt x="197" y="190"/>
                    <a:pt x="197" y="188"/>
                    <a:pt x="197" y="187"/>
                  </a:cubicBezTo>
                  <a:lnTo>
                    <a:pt x="197" y="75"/>
                  </a:lnTo>
                  <a:close/>
                  <a:moveTo>
                    <a:pt x="99" y="16"/>
                  </a:moveTo>
                  <a:cubicBezTo>
                    <a:pt x="184" y="78"/>
                    <a:pt x="184" y="78"/>
                    <a:pt x="184" y="78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5" y="160"/>
                    <a:pt x="176" y="165"/>
                    <a:pt x="174" y="168"/>
                  </a:cubicBezTo>
                  <a:cubicBezTo>
                    <a:pt x="173" y="170"/>
                    <a:pt x="171" y="171"/>
                    <a:pt x="168" y="171"/>
                  </a:cubicBezTo>
                  <a:cubicBezTo>
                    <a:pt x="167" y="171"/>
                    <a:pt x="166" y="171"/>
                    <a:pt x="165" y="170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2" y="171"/>
                    <a:pt x="31" y="171"/>
                    <a:pt x="29" y="171"/>
                  </a:cubicBezTo>
                  <a:cubicBezTo>
                    <a:pt x="27" y="171"/>
                    <a:pt x="25" y="170"/>
                    <a:pt x="24" y="168"/>
                  </a:cubicBezTo>
                  <a:cubicBezTo>
                    <a:pt x="22" y="165"/>
                    <a:pt x="22" y="160"/>
                    <a:pt x="26" y="158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78"/>
                    <a:pt x="14" y="78"/>
                    <a:pt x="14" y="78"/>
                  </a:cubicBezTo>
                  <a:lnTo>
                    <a:pt x="99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2"/>
              </p:custDataLst>
            </p:nvPr>
          </p:nvSpPr>
          <p:spPr>
            <a:xfrm>
              <a:off x="1711" y="2345"/>
              <a:ext cx="1136" cy="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>
                <a:lnSpc>
                  <a:spcPct val="120000"/>
                </a:lnSpc>
                <a:buFont typeface="Arial" panose="020B0604020202020204" pitchFamily="34" charset="0"/>
                <a:buNone/>
                <a:defRPr sz="2000">
                  <a:solidFill>
                    <a:srgbClr val="3DCEB5"/>
                  </a:solidFill>
                  <a:latin typeface="+mn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状态管理</a:t>
              </a:r>
              <a:endPara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states: [</a:t>
              </a:r>
              <a:endParaRPr kumimoji="0" lang="zh-CN" altLang="en-US" sz="1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  State { name: "wide" ... },</a:t>
              </a:r>
              <a:endParaRPr kumimoji="0" lang="zh-CN" altLang="en-US" sz="1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  State { name: "narrow" ... }</a:t>
              </a:r>
              <a:endParaRPr kumimoji="0" lang="zh-CN" altLang="en-US" sz="1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]</a:t>
              </a:r>
              <a:endParaRPr kumimoji="0" lang="zh-CN" altLang="en-US" sz="1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transitions: Transition { ... }</a:t>
              </a:r>
              <a:endParaRPr kumimoji="0" lang="zh-CN" altLang="en-US" sz="1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</p:txBody>
        </p:sp>
      </p:grpSp>
      <p:grpSp>
        <p:nvGrpSpPr>
          <p:cNvPr id="22534" name="组合 14"/>
          <p:cNvGrpSpPr/>
          <p:nvPr/>
        </p:nvGrpSpPr>
        <p:grpSpPr>
          <a:xfrm>
            <a:off x="132080" y="2539365"/>
            <a:ext cx="11984355" cy="1322070"/>
            <a:chOff x="1681" y="4316"/>
            <a:chExt cx="15885" cy="1131"/>
          </a:xfrm>
        </p:grpSpPr>
        <p:sp>
          <p:nvSpPr>
            <p:cNvPr id="22537" name="Freeform 9"/>
            <p:cNvSpPr>
              <a:spLocks noEditPoints="1"/>
            </p:cNvSpPr>
            <p:nvPr>
              <p:custDataLst>
                <p:tags r:id="rId3"/>
              </p:custDataLst>
            </p:nvPr>
          </p:nvSpPr>
          <p:spPr>
            <a:xfrm>
              <a:off x="1681" y="4714"/>
              <a:ext cx="885" cy="733"/>
            </a:xfrm>
            <a:custGeom>
              <a:avLst/>
              <a:gdLst/>
              <a:ahLst/>
              <a:cxnLst>
                <a:cxn ang="0">
                  <a:pos x="556" y="691"/>
                </a:cxn>
                <a:cxn ang="0">
                  <a:pos x="544" y="678"/>
                </a:cxn>
                <a:cxn ang="0">
                  <a:pos x="542" y="631"/>
                </a:cxn>
                <a:cxn ang="0">
                  <a:pos x="469" y="631"/>
                </a:cxn>
                <a:cxn ang="0">
                  <a:pos x="420" y="631"/>
                </a:cxn>
                <a:cxn ang="0">
                  <a:pos x="345" y="631"/>
                </a:cxn>
                <a:cxn ang="0">
                  <a:pos x="343" y="678"/>
                </a:cxn>
                <a:cxn ang="0">
                  <a:pos x="332" y="691"/>
                </a:cxn>
                <a:cxn ang="0">
                  <a:pos x="292" y="727"/>
                </a:cxn>
                <a:cxn ang="0">
                  <a:pos x="299" y="733"/>
                </a:cxn>
                <a:cxn ang="0">
                  <a:pos x="420" y="733"/>
                </a:cxn>
                <a:cxn ang="0">
                  <a:pos x="469" y="733"/>
                </a:cxn>
                <a:cxn ang="0">
                  <a:pos x="588" y="733"/>
                </a:cxn>
                <a:cxn ang="0">
                  <a:pos x="595" y="727"/>
                </a:cxn>
                <a:cxn ang="0">
                  <a:pos x="556" y="691"/>
                </a:cxn>
                <a:cxn ang="0">
                  <a:pos x="556" y="691"/>
                </a:cxn>
                <a:cxn ang="0">
                  <a:pos x="859" y="0"/>
                </a:cxn>
                <a:cxn ang="0">
                  <a:pos x="26" y="0"/>
                </a:cxn>
                <a:cxn ang="0">
                  <a:pos x="0" y="26"/>
                </a:cxn>
                <a:cxn ang="0">
                  <a:pos x="0" y="587"/>
                </a:cxn>
                <a:cxn ang="0">
                  <a:pos x="26" y="613"/>
                </a:cxn>
                <a:cxn ang="0">
                  <a:pos x="859" y="613"/>
                </a:cxn>
                <a:cxn ang="0">
                  <a:pos x="885" y="587"/>
                </a:cxn>
                <a:cxn ang="0">
                  <a:pos x="885" y="26"/>
                </a:cxn>
                <a:cxn ang="0">
                  <a:pos x="859" y="0"/>
                </a:cxn>
                <a:cxn ang="0">
                  <a:pos x="843" y="503"/>
                </a:cxn>
                <a:cxn ang="0">
                  <a:pos x="42" y="503"/>
                </a:cxn>
                <a:cxn ang="0">
                  <a:pos x="42" y="44"/>
                </a:cxn>
                <a:cxn ang="0">
                  <a:pos x="843" y="44"/>
                </a:cxn>
                <a:cxn ang="0">
                  <a:pos x="843" y="503"/>
                </a:cxn>
                <a:cxn ang="0">
                  <a:pos x="843" y="503"/>
                </a:cxn>
              </a:cxnLst>
              <a:pathLst>
                <a:path w="1907" h="1579">
                  <a:moveTo>
                    <a:pt x="1197" y="1489"/>
                  </a:moveTo>
                  <a:cubicBezTo>
                    <a:pt x="1197" y="1489"/>
                    <a:pt x="1178" y="1469"/>
                    <a:pt x="1173" y="1460"/>
                  </a:cubicBezTo>
                  <a:cubicBezTo>
                    <a:pt x="1168" y="1441"/>
                    <a:pt x="1168" y="1384"/>
                    <a:pt x="1168" y="1360"/>
                  </a:cubicBezTo>
                  <a:cubicBezTo>
                    <a:pt x="1011" y="1360"/>
                    <a:pt x="1011" y="1360"/>
                    <a:pt x="1011" y="1360"/>
                  </a:cubicBezTo>
                  <a:cubicBezTo>
                    <a:pt x="906" y="1360"/>
                    <a:pt x="906" y="1360"/>
                    <a:pt x="906" y="1360"/>
                  </a:cubicBezTo>
                  <a:cubicBezTo>
                    <a:pt x="744" y="1360"/>
                    <a:pt x="744" y="1360"/>
                    <a:pt x="744" y="1360"/>
                  </a:cubicBezTo>
                  <a:cubicBezTo>
                    <a:pt x="744" y="1384"/>
                    <a:pt x="749" y="1441"/>
                    <a:pt x="739" y="1460"/>
                  </a:cubicBezTo>
                  <a:cubicBezTo>
                    <a:pt x="734" y="1469"/>
                    <a:pt x="715" y="1489"/>
                    <a:pt x="715" y="1489"/>
                  </a:cubicBezTo>
                  <a:cubicBezTo>
                    <a:pt x="630" y="1565"/>
                    <a:pt x="630" y="1565"/>
                    <a:pt x="630" y="1565"/>
                  </a:cubicBezTo>
                  <a:cubicBezTo>
                    <a:pt x="630" y="1574"/>
                    <a:pt x="639" y="1579"/>
                    <a:pt x="644" y="1579"/>
                  </a:cubicBezTo>
                  <a:cubicBezTo>
                    <a:pt x="906" y="1579"/>
                    <a:pt x="906" y="1579"/>
                    <a:pt x="906" y="1579"/>
                  </a:cubicBezTo>
                  <a:cubicBezTo>
                    <a:pt x="1011" y="1579"/>
                    <a:pt x="1011" y="1579"/>
                    <a:pt x="1011" y="1579"/>
                  </a:cubicBezTo>
                  <a:cubicBezTo>
                    <a:pt x="1268" y="1579"/>
                    <a:pt x="1268" y="1579"/>
                    <a:pt x="1268" y="1579"/>
                  </a:cubicBezTo>
                  <a:cubicBezTo>
                    <a:pt x="1273" y="1579"/>
                    <a:pt x="1283" y="1574"/>
                    <a:pt x="1283" y="1565"/>
                  </a:cubicBezTo>
                  <a:cubicBezTo>
                    <a:pt x="1197" y="1489"/>
                    <a:pt x="1197" y="1489"/>
                    <a:pt x="1197" y="1489"/>
                  </a:cubicBezTo>
                  <a:cubicBezTo>
                    <a:pt x="1197" y="1489"/>
                    <a:pt x="1197" y="1489"/>
                    <a:pt x="1197" y="1489"/>
                  </a:cubicBezTo>
                  <a:close/>
                  <a:moveTo>
                    <a:pt x="1850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4" y="0"/>
                    <a:pt x="0" y="23"/>
                    <a:pt x="0" y="57"/>
                  </a:cubicBezTo>
                  <a:cubicBezTo>
                    <a:pt x="0" y="1264"/>
                    <a:pt x="0" y="1264"/>
                    <a:pt x="0" y="1264"/>
                  </a:cubicBezTo>
                  <a:cubicBezTo>
                    <a:pt x="0" y="1298"/>
                    <a:pt x="24" y="1321"/>
                    <a:pt x="57" y="1321"/>
                  </a:cubicBezTo>
                  <a:cubicBezTo>
                    <a:pt x="1850" y="1321"/>
                    <a:pt x="1850" y="1321"/>
                    <a:pt x="1850" y="1321"/>
                  </a:cubicBezTo>
                  <a:cubicBezTo>
                    <a:pt x="1884" y="1321"/>
                    <a:pt x="1907" y="1298"/>
                    <a:pt x="1907" y="1264"/>
                  </a:cubicBezTo>
                  <a:cubicBezTo>
                    <a:pt x="1907" y="57"/>
                    <a:pt x="1907" y="57"/>
                    <a:pt x="1907" y="57"/>
                  </a:cubicBezTo>
                  <a:cubicBezTo>
                    <a:pt x="1907" y="23"/>
                    <a:pt x="1884" y="0"/>
                    <a:pt x="1850" y="0"/>
                  </a:cubicBezTo>
                  <a:close/>
                  <a:moveTo>
                    <a:pt x="1817" y="1083"/>
                  </a:moveTo>
                  <a:cubicBezTo>
                    <a:pt x="91" y="1083"/>
                    <a:pt x="91" y="1083"/>
                    <a:pt x="91" y="1083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1817" y="95"/>
                    <a:pt x="1817" y="95"/>
                    <a:pt x="1817" y="95"/>
                  </a:cubicBezTo>
                  <a:cubicBezTo>
                    <a:pt x="1817" y="1083"/>
                    <a:pt x="1817" y="1083"/>
                    <a:pt x="1817" y="1083"/>
                  </a:cubicBezTo>
                  <a:cubicBezTo>
                    <a:pt x="1817" y="1083"/>
                    <a:pt x="1817" y="1083"/>
                    <a:pt x="1817" y="108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4"/>
              </p:custDataLst>
            </p:nvPr>
          </p:nvSpPr>
          <p:spPr>
            <a:xfrm>
              <a:off x="1888" y="4316"/>
              <a:ext cx="15678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>
                <a:lnSpc>
                  <a:spcPct val="120000"/>
                </a:lnSpc>
                <a:buFont typeface="Arial" panose="020B0604020202020204" pitchFamily="34" charset="0"/>
                <a:buNone/>
                <a:defRPr sz="2000">
                  <a:solidFill>
                    <a:srgbClr val="3DCEB5"/>
                  </a:solidFill>
                  <a:latin typeface="+mn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数据持久化方案</a:t>
              </a:r>
              <a:endPara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/</a:t>
              </a: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/ 保存数据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Qt.application.settings.setValue("favorites", JSON.stringify(favoriteSongs));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// 加载数据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favoriteSongs = JSON.parse(Qt.application.settings.value("favorites"));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</p:txBody>
        </p:sp>
      </p:grp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288925" y="4012565"/>
            <a:ext cx="10865485" cy="129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defPPr>
              <a:defRPr lang="zh-CN"/>
            </a:defPPr>
            <a:lvl1pPr>
              <a:lnSpc>
                <a:spcPct val="120000"/>
              </a:lnSpc>
              <a:buFont typeface="Arial" panose="020B0604020202020204" pitchFamily="34" charset="0"/>
              <a:buNone/>
              <a:defRPr sz="2000">
                <a:solidFill>
                  <a:srgbClr val="3DCEB5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文件处理</a:t>
            </a:r>
            <a:endParaRPr kumimoji="0" lang="zh-CN" altLang="en-US" sz="20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FileDialog {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  id: fileDialog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  nameFilters: ["MP3文件 (*.mp3)"]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  onAccepted: {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    // 处理选择的文件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  }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rPr>
              <a:t>}</a:t>
            </a:r>
            <a:endParaRPr kumimoji="0" lang="zh-CN" altLang="en-US" sz="1200" b="1" i="0" u="none" strike="noStrike" kern="1200" cap="none" spc="0" normalizeH="0" baseline="0" noProof="1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ea"/>
            </a:endParaRPr>
          </a:p>
        </p:txBody>
      </p:sp>
      <p:grpSp>
        <p:nvGrpSpPr>
          <p:cNvPr id="22544" name="组合 16"/>
          <p:cNvGrpSpPr/>
          <p:nvPr/>
        </p:nvGrpSpPr>
        <p:grpSpPr>
          <a:xfrm>
            <a:off x="288290" y="5698298"/>
            <a:ext cx="11448415" cy="1634047"/>
            <a:chOff x="455" y="8594"/>
            <a:chExt cx="18028" cy="937"/>
          </a:xfrm>
        </p:grpSpPr>
        <p:sp>
          <p:nvSpPr>
            <p:cNvPr id="22547" name="KSO_Shape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745" y="8694"/>
              <a:ext cx="725" cy="837"/>
            </a:xfrm>
            <a:custGeom>
              <a:avLst/>
              <a:gdLst/>
              <a:ahLst/>
              <a:cxnLst>
                <a:cxn ang="0">
                  <a:pos x="477" y="837"/>
                </a:cxn>
                <a:cxn ang="0">
                  <a:pos x="163" y="715"/>
                </a:cxn>
                <a:cxn ang="0">
                  <a:pos x="123" y="837"/>
                </a:cxn>
                <a:cxn ang="0">
                  <a:pos x="698" y="640"/>
                </a:cxn>
                <a:cxn ang="0">
                  <a:pos x="712" y="661"/>
                </a:cxn>
                <a:cxn ang="0">
                  <a:pos x="721" y="684"/>
                </a:cxn>
                <a:cxn ang="0">
                  <a:pos x="725" y="710"/>
                </a:cxn>
                <a:cxn ang="0">
                  <a:pos x="724" y="735"/>
                </a:cxn>
                <a:cxn ang="0">
                  <a:pos x="718" y="758"/>
                </a:cxn>
                <a:cxn ang="0">
                  <a:pos x="697" y="793"/>
                </a:cxn>
                <a:cxn ang="0">
                  <a:pos x="662" y="822"/>
                </a:cxn>
                <a:cxn ang="0">
                  <a:pos x="634" y="833"/>
                </a:cxn>
                <a:cxn ang="0">
                  <a:pos x="610" y="837"/>
                </a:cxn>
                <a:cxn ang="0">
                  <a:pos x="586" y="836"/>
                </a:cxn>
                <a:cxn ang="0">
                  <a:pos x="562" y="830"/>
                </a:cxn>
                <a:cxn ang="0">
                  <a:pos x="527" y="809"/>
                </a:cxn>
                <a:cxn ang="0">
                  <a:pos x="498" y="774"/>
                </a:cxn>
                <a:cxn ang="0">
                  <a:pos x="487" y="746"/>
                </a:cxn>
                <a:cxn ang="0">
                  <a:pos x="483" y="723"/>
                </a:cxn>
                <a:cxn ang="0">
                  <a:pos x="531" y="735"/>
                </a:cxn>
                <a:cxn ang="0">
                  <a:pos x="544" y="761"/>
                </a:cxn>
                <a:cxn ang="0">
                  <a:pos x="565" y="780"/>
                </a:cxn>
                <a:cxn ang="0">
                  <a:pos x="592" y="791"/>
                </a:cxn>
                <a:cxn ang="0">
                  <a:pos x="623" y="789"/>
                </a:cxn>
                <a:cxn ang="0">
                  <a:pos x="649" y="777"/>
                </a:cxn>
                <a:cxn ang="0">
                  <a:pos x="668" y="755"/>
                </a:cxn>
                <a:cxn ang="0">
                  <a:pos x="678" y="728"/>
                </a:cxn>
                <a:cxn ang="0">
                  <a:pos x="678" y="702"/>
                </a:cxn>
                <a:cxn ang="0">
                  <a:pos x="671" y="682"/>
                </a:cxn>
                <a:cxn ang="0">
                  <a:pos x="658" y="664"/>
                </a:cxn>
                <a:cxn ang="0">
                  <a:pos x="641" y="651"/>
                </a:cxn>
                <a:cxn ang="0">
                  <a:pos x="201" y="1"/>
                </a:cxn>
                <a:cxn ang="0">
                  <a:pos x="215" y="10"/>
                </a:cxn>
                <a:cxn ang="0">
                  <a:pos x="246" y="179"/>
                </a:cxn>
                <a:cxn ang="0">
                  <a:pos x="238" y="194"/>
                </a:cxn>
                <a:cxn ang="0">
                  <a:pos x="192" y="199"/>
                </a:cxn>
                <a:cxn ang="0">
                  <a:pos x="197" y="218"/>
                </a:cxn>
                <a:cxn ang="0">
                  <a:pos x="221" y="256"/>
                </a:cxn>
                <a:cxn ang="0">
                  <a:pos x="265" y="304"/>
                </a:cxn>
                <a:cxn ang="0">
                  <a:pos x="340" y="379"/>
                </a:cxn>
                <a:cxn ang="0">
                  <a:pos x="387" y="422"/>
                </a:cxn>
                <a:cxn ang="0">
                  <a:pos x="426" y="446"/>
                </a:cxn>
                <a:cxn ang="0">
                  <a:pos x="444" y="451"/>
                </a:cxn>
                <a:cxn ang="0">
                  <a:pos x="449" y="405"/>
                </a:cxn>
                <a:cxn ang="0">
                  <a:pos x="465" y="397"/>
                </a:cxn>
                <a:cxn ang="0">
                  <a:pos x="633" y="428"/>
                </a:cxn>
                <a:cxn ang="0">
                  <a:pos x="643" y="442"/>
                </a:cxn>
                <a:cxn ang="0">
                  <a:pos x="641" y="584"/>
                </a:cxn>
                <a:cxn ang="0">
                  <a:pos x="627" y="596"/>
                </a:cxn>
                <a:cxn ang="0">
                  <a:pos x="592" y="594"/>
                </a:cxn>
                <a:cxn ang="0">
                  <a:pos x="512" y="579"/>
                </a:cxn>
                <a:cxn ang="0">
                  <a:pos x="454" y="561"/>
                </a:cxn>
                <a:cxn ang="0">
                  <a:pos x="388" y="533"/>
                </a:cxn>
                <a:cxn ang="0">
                  <a:pos x="319" y="495"/>
                </a:cxn>
                <a:cxn ang="0">
                  <a:pos x="249" y="443"/>
                </a:cxn>
                <a:cxn ang="0">
                  <a:pos x="183" y="379"/>
                </a:cxn>
                <a:cxn ang="0">
                  <a:pos x="133" y="311"/>
                </a:cxn>
                <a:cxn ang="0">
                  <a:pos x="97" y="243"/>
                </a:cxn>
                <a:cxn ang="0">
                  <a:pos x="72" y="180"/>
                </a:cxn>
                <a:cxn ang="0">
                  <a:pos x="57" y="122"/>
                </a:cxn>
                <a:cxn ang="0">
                  <a:pos x="48" y="53"/>
                </a:cxn>
                <a:cxn ang="0">
                  <a:pos x="48" y="16"/>
                </a:cxn>
                <a:cxn ang="0">
                  <a:pos x="59" y="3"/>
                </a:cxn>
              </a:cxnLst>
              <a:pathLst>
                <a:path w="1854200" h="2143126">
                  <a:moveTo>
                    <a:pt x="0" y="2001838"/>
                  </a:moveTo>
                  <a:lnTo>
                    <a:pt x="134499" y="2001838"/>
                  </a:lnTo>
                  <a:lnTo>
                    <a:pt x="204788" y="2143126"/>
                  </a:lnTo>
                  <a:lnTo>
                    <a:pt x="69760" y="2143126"/>
                  </a:lnTo>
                  <a:lnTo>
                    <a:pt x="0" y="2001838"/>
                  </a:lnTo>
                  <a:close/>
                  <a:moveTo>
                    <a:pt x="928688" y="1830388"/>
                  </a:moveTo>
                  <a:lnTo>
                    <a:pt x="1063484" y="1830388"/>
                  </a:lnTo>
                  <a:lnTo>
                    <a:pt x="1219201" y="2143126"/>
                  </a:lnTo>
                  <a:lnTo>
                    <a:pt x="1084140" y="2143126"/>
                  </a:lnTo>
                  <a:lnTo>
                    <a:pt x="928688" y="1830388"/>
                  </a:lnTo>
                  <a:close/>
                  <a:moveTo>
                    <a:pt x="673100" y="1830388"/>
                  </a:moveTo>
                  <a:lnTo>
                    <a:pt x="807773" y="1830388"/>
                  </a:lnTo>
                  <a:lnTo>
                    <a:pt x="963613" y="2143126"/>
                  </a:lnTo>
                  <a:lnTo>
                    <a:pt x="828675" y="2143126"/>
                  </a:lnTo>
                  <a:lnTo>
                    <a:pt x="673100" y="1830388"/>
                  </a:lnTo>
                  <a:close/>
                  <a:moveTo>
                    <a:pt x="415925" y="1830388"/>
                  </a:moveTo>
                  <a:lnTo>
                    <a:pt x="551334" y="1830388"/>
                  </a:lnTo>
                  <a:lnTo>
                    <a:pt x="708025" y="2143126"/>
                  </a:lnTo>
                  <a:lnTo>
                    <a:pt x="572084" y="2143126"/>
                  </a:lnTo>
                  <a:lnTo>
                    <a:pt x="415925" y="1830388"/>
                  </a:lnTo>
                  <a:close/>
                  <a:moveTo>
                    <a:pt x="160338" y="1830388"/>
                  </a:moveTo>
                  <a:lnTo>
                    <a:pt x="294889" y="1830388"/>
                  </a:lnTo>
                  <a:lnTo>
                    <a:pt x="450851" y="2143126"/>
                  </a:lnTo>
                  <a:lnTo>
                    <a:pt x="315507" y="2143126"/>
                  </a:lnTo>
                  <a:lnTo>
                    <a:pt x="160338" y="1830388"/>
                  </a:lnTo>
                  <a:close/>
                  <a:moveTo>
                    <a:pt x="1750219" y="1603375"/>
                  </a:moveTo>
                  <a:lnTo>
                    <a:pt x="1756569" y="1608920"/>
                  </a:lnTo>
                  <a:lnTo>
                    <a:pt x="1762390" y="1614466"/>
                  </a:lnTo>
                  <a:lnTo>
                    <a:pt x="1767946" y="1620539"/>
                  </a:lnTo>
                  <a:lnTo>
                    <a:pt x="1773502" y="1626349"/>
                  </a:lnTo>
                  <a:lnTo>
                    <a:pt x="1779058" y="1632158"/>
                  </a:lnTo>
                  <a:lnTo>
                    <a:pt x="1784350" y="1638232"/>
                  </a:lnTo>
                  <a:lnTo>
                    <a:pt x="1789112" y="1644833"/>
                  </a:lnTo>
                  <a:lnTo>
                    <a:pt x="1794140" y="1651171"/>
                  </a:lnTo>
                  <a:lnTo>
                    <a:pt x="1798638" y="1657509"/>
                  </a:lnTo>
                  <a:lnTo>
                    <a:pt x="1803400" y="1664374"/>
                  </a:lnTo>
                  <a:lnTo>
                    <a:pt x="1807633" y="1671240"/>
                  </a:lnTo>
                  <a:lnTo>
                    <a:pt x="1811602" y="1677842"/>
                  </a:lnTo>
                  <a:lnTo>
                    <a:pt x="1815571" y="1684971"/>
                  </a:lnTo>
                  <a:lnTo>
                    <a:pt x="1819804" y="1692101"/>
                  </a:lnTo>
                  <a:lnTo>
                    <a:pt x="1823508" y="1699495"/>
                  </a:lnTo>
                  <a:lnTo>
                    <a:pt x="1826683" y="1706625"/>
                  </a:lnTo>
                  <a:lnTo>
                    <a:pt x="1829858" y="1714019"/>
                  </a:lnTo>
                  <a:lnTo>
                    <a:pt x="1833033" y="1721676"/>
                  </a:lnTo>
                  <a:lnTo>
                    <a:pt x="1835679" y="1729334"/>
                  </a:lnTo>
                  <a:lnTo>
                    <a:pt x="1838590" y="1736728"/>
                  </a:lnTo>
                  <a:lnTo>
                    <a:pt x="1840971" y="1744650"/>
                  </a:lnTo>
                  <a:lnTo>
                    <a:pt x="1843088" y="1752308"/>
                  </a:lnTo>
                  <a:lnTo>
                    <a:pt x="1845204" y="1760494"/>
                  </a:lnTo>
                  <a:lnTo>
                    <a:pt x="1847056" y="1768416"/>
                  </a:lnTo>
                  <a:lnTo>
                    <a:pt x="1848644" y="1776338"/>
                  </a:lnTo>
                  <a:lnTo>
                    <a:pt x="1850231" y="1784260"/>
                  </a:lnTo>
                  <a:lnTo>
                    <a:pt x="1851554" y="1792710"/>
                  </a:lnTo>
                  <a:lnTo>
                    <a:pt x="1852348" y="1800632"/>
                  </a:lnTo>
                  <a:lnTo>
                    <a:pt x="1853406" y="1809082"/>
                  </a:lnTo>
                  <a:lnTo>
                    <a:pt x="1853671" y="1817268"/>
                  </a:lnTo>
                  <a:lnTo>
                    <a:pt x="1854200" y="1825982"/>
                  </a:lnTo>
                  <a:lnTo>
                    <a:pt x="1854200" y="1834168"/>
                  </a:lnTo>
                  <a:lnTo>
                    <a:pt x="1854200" y="1842090"/>
                  </a:lnTo>
                  <a:lnTo>
                    <a:pt x="1853935" y="1850276"/>
                  </a:lnTo>
                  <a:lnTo>
                    <a:pt x="1853406" y="1857934"/>
                  </a:lnTo>
                  <a:lnTo>
                    <a:pt x="1852612" y="1865592"/>
                  </a:lnTo>
                  <a:lnTo>
                    <a:pt x="1851819" y="1873514"/>
                  </a:lnTo>
                  <a:lnTo>
                    <a:pt x="1850496" y="1881172"/>
                  </a:lnTo>
                  <a:lnTo>
                    <a:pt x="1849173" y="1888566"/>
                  </a:lnTo>
                  <a:lnTo>
                    <a:pt x="1847850" y="1896224"/>
                  </a:lnTo>
                  <a:lnTo>
                    <a:pt x="1846262" y="1903618"/>
                  </a:lnTo>
                  <a:lnTo>
                    <a:pt x="1844410" y="1911276"/>
                  </a:lnTo>
                  <a:lnTo>
                    <a:pt x="1842558" y="1918669"/>
                  </a:lnTo>
                  <a:lnTo>
                    <a:pt x="1840442" y="1925799"/>
                  </a:lnTo>
                  <a:lnTo>
                    <a:pt x="1837796" y="1933193"/>
                  </a:lnTo>
                  <a:lnTo>
                    <a:pt x="1835415" y="1940323"/>
                  </a:lnTo>
                  <a:lnTo>
                    <a:pt x="1832504" y="1947452"/>
                  </a:lnTo>
                  <a:lnTo>
                    <a:pt x="1829858" y="1954054"/>
                  </a:lnTo>
                  <a:lnTo>
                    <a:pt x="1823773" y="1968050"/>
                  </a:lnTo>
                  <a:lnTo>
                    <a:pt x="1816629" y="1981253"/>
                  </a:lnTo>
                  <a:lnTo>
                    <a:pt x="1809221" y="1994192"/>
                  </a:lnTo>
                  <a:lnTo>
                    <a:pt x="1801283" y="2006867"/>
                  </a:lnTo>
                  <a:lnTo>
                    <a:pt x="1792552" y="2018750"/>
                  </a:lnTo>
                  <a:lnTo>
                    <a:pt x="1783292" y="2030369"/>
                  </a:lnTo>
                  <a:lnTo>
                    <a:pt x="1773767" y="2041724"/>
                  </a:lnTo>
                  <a:lnTo>
                    <a:pt x="1763183" y="2052551"/>
                  </a:lnTo>
                  <a:lnTo>
                    <a:pt x="1752600" y="2062849"/>
                  </a:lnTo>
                  <a:lnTo>
                    <a:pt x="1741488" y="2072620"/>
                  </a:lnTo>
                  <a:lnTo>
                    <a:pt x="1729581" y="2081598"/>
                  </a:lnTo>
                  <a:lnTo>
                    <a:pt x="1717675" y="2090048"/>
                  </a:lnTo>
                  <a:lnTo>
                    <a:pt x="1704975" y="2098498"/>
                  </a:lnTo>
                  <a:lnTo>
                    <a:pt x="1692010" y="2105892"/>
                  </a:lnTo>
                  <a:lnTo>
                    <a:pt x="1678781" y="2112494"/>
                  </a:lnTo>
                  <a:lnTo>
                    <a:pt x="1665023" y="2118831"/>
                  </a:lnTo>
                  <a:lnTo>
                    <a:pt x="1657879" y="2121472"/>
                  </a:lnTo>
                  <a:lnTo>
                    <a:pt x="1650735" y="2124376"/>
                  </a:lnTo>
                  <a:lnTo>
                    <a:pt x="1643592" y="2126753"/>
                  </a:lnTo>
                  <a:lnTo>
                    <a:pt x="1636712" y="2129130"/>
                  </a:lnTo>
                  <a:lnTo>
                    <a:pt x="1629304" y="2131242"/>
                  </a:lnTo>
                  <a:lnTo>
                    <a:pt x="1621896" y="2133619"/>
                  </a:lnTo>
                  <a:lnTo>
                    <a:pt x="1614488" y="2134939"/>
                  </a:lnTo>
                  <a:lnTo>
                    <a:pt x="1607079" y="2136788"/>
                  </a:lnTo>
                  <a:lnTo>
                    <a:pt x="1599406" y="2138372"/>
                  </a:lnTo>
                  <a:lnTo>
                    <a:pt x="1591733" y="2139692"/>
                  </a:lnTo>
                  <a:lnTo>
                    <a:pt x="1583796" y="2140485"/>
                  </a:lnTo>
                  <a:lnTo>
                    <a:pt x="1576123" y="2141541"/>
                  </a:lnTo>
                  <a:lnTo>
                    <a:pt x="1568450" y="2142069"/>
                  </a:lnTo>
                  <a:lnTo>
                    <a:pt x="1560512" y="2142597"/>
                  </a:lnTo>
                  <a:lnTo>
                    <a:pt x="1552575" y="2143125"/>
                  </a:lnTo>
                  <a:lnTo>
                    <a:pt x="1544638" y="2143125"/>
                  </a:lnTo>
                  <a:lnTo>
                    <a:pt x="1536700" y="2143125"/>
                  </a:lnTo>
                  <a:lnTo>
                    <a:pt x="1528762" y="2142597"/>
                  </a:lnTo>
                  <a:lnTo>
                    <a:pt x="1520825" y="2142069"/>
                  </a:lnTo>
                  <a:lnTo>
                    <a:pt x="1512888" y="2141541"/>
                  </a:lnTo>
                  <a:lnTo>
                    <a:pt x="1505215" y="2140485"/>
                  </a:lnTo>
                  <a:lnTo>
                    <a:pt x="1497542" y="2139692"/>
                  </a:lnTo>
                  <a:lnTo>
                    <a:pt x="1489869" y="2138372"/>
                  </a:lnTo>
                  <a:lnTo>
                    <a:pt x="1482196" y="2136788"/>
                  </a:lnTo>
                  <a:lnTo>
                    <a:pt x="1474788" y="2134939"/>
                  </a:lnTo>
                  <a:lnTo>
                    <a:pt x="1467379" y="2133619"/>
                  </a:lnTo>
                  <a:lnTo>
                    <a:pt x="1459971" y="2131242"/>
                  </a:lnTo>
                  <a:lnTo>
                    <a:pt x="1452562" y="2129130"/>
                  </a:lnTo>
                  <a:lnTo>
                    <a:pt x="1445419" y="2126753"/>
                  </a:lnTo>
                  <a:lnTo>
                    <a:pt x="1438540" y="2124376"/>
                  </a:lnTo>
                  <a:lnTo>
                    <a:pt x="1431396" y="2121472"/>
                  </a:lnTo>
                  <a:lnTo>
                    <a:pt x="1424252" y="2118831"/>
                  </a:lnTo>
                  <a:lnTo>
                    <a:pt x="1410494" y="2112494"/>
                  </a:lnTo>
                  <a:lnTo>
                    <a:pt x="1397000" y="2105892"/>
                  </a:lnTo>
                  <a:lnTo>
                    <a:pt x="1384300" y="2098498"/>
                  </a:lnTo>
                  <a:lnTo>
                    <a:pt x="1371600" y="2090048"/>
                  </a:lnTo>
                  <a:lnTo>
                    <a:pt x="1359429" y="2081598"/>
                  </a:lnTo>
                  <a:lnTo>
                    <a:pt x="1347788" y="2072620"/>
                  </a:lnTo>
                  <a:lnTo>
                    <a:pt x="1336675" y="2062849"/>
                  </a:lnTo>
                  <a:lnTo>
                    <a:pt x="1325827" y="2052551"/>
                  </a:lnTo>
                  <a:lnTo>
                    <a:pt x="1315508" y="2041724"/>
                  </a:lnTo>
                  <a:lnTo>
                    <a:pt x="1305983" y="2030369"/>
                  </a:lnTo>
                  <a:lnTo>
                    <a:pt x="1296723" y="2018750"/>
                  </a:lnTo>
                  <a:lnTo>
                    <a:pt x="1287992" y="2006867"/>
                  </a:lnTo>
                  <a:lnTo>
                    <a:pt x="1280054" y="1994192"/>
                  </a:lnTo>
                  <a:lnTo>
                    <a:pt x="1272646" y="1981253"/>
                  </a:lnTo>
                  <a:lnTo>
                    <a:pt x="1265502" y="1968050"/>
                  </a:lnTo>
                  <a:lnTo>
                    <a:pt x="1259417" y="1954054"/>
                  </a:lnTo>
                  <a:lnTo>
                    <a:pt x="1256506" y="1947452"/>
                  </a:lnTo>
                  <a:lnTo>
                    <a:pt x="1253860" y="1940323"/>
                  </a:lnTo>
                  <a:lnTo>
                    <a:pt x="1251215" y="1933193"/>
                  </a:lnTo>
                  <a:lnTo>
                    <a:pt x="1248833" y="1925799"/>
                  </a:lnTo>
                  <a:lnTo>
                    <a:pt x="1246717" y="1918669"/>
                  </a:lnTo>
                  <a:lnTo>
                    <a:pt x="1244865" y="1911276"/>
                  </a:lnTo>
                  <a:lnTo>
                    <a:pt x="1243012" y="1903618"/>
                  </a:lnTo>
                  <a:lnTo>
                    <a:pt x="1241425" y="1896224"/>
                  </a:lnTo>
                  <a:lnTo>
                    <a:pt x="1239838" y="1888566"/>
                  </a:lnTo>
                  <a:lnTo>
                    <a:pt x="1238779" y="1881172"/>
                  </a:lnTo>
                  <a:lnTo>
                    <a:pt x="1237456" y="1873514"/>
                  </a:lnTo>
                  <a:lnTo>
                    <a:pt x="1236662" y="1865592"/>
                  </a:lnTo>
                  <a:lnTo>
                    <a:pt x="1235869" y="1857934"/>
                  </a:lnTo>
                  <a:lnTo>
                    <a:pt x="1235340" y="1850276"/>
                  </a:lnTo>
                  <a:lnTo>
                    <a:pt x="1235340" y="1842090"/>
                  </a:lnTo>
                  <a:lnTo>
                    <a:pt x="1235075" y="1834168"/>
                  </a:lnTo>
                  <a:lnTo>
                    <a:pt x="1352021" y="1834168"/>
                  </a:lnTo>
                  <a:lnTo>
                    <a:pt x="1352550" y="1843939"/>
                  </a:lnTo>
                  <a:lnTo>
                    <a:pt x="1353079" y="1853973"/>
                  </a:lnTo>
                  <a:lnTo>
                    <a:pt x="1354402" y="1863480"/>
                  </a:lnTo>
                  <a:lnTo>
                    <a:pt x="1355725" y="1872986"/>
                  </a:lnTo>
                  <a:lnTo>
                    <a:pt x="1358106" y="1882228"/>
                  </a:lnTo>
                  <a:lnTo>
                    <a:pt x="1360752" y="1891471"/>
                  </a:lnTo>
                  <a:lnTo>
                    <a:pt x="1363927" y="1900449"/>
                  </a:lnTo>
                  <a:lnTo>
                    <a:pt x="1367102" y="1908899"/>
                  </a:lnTo>
                  <a:lnTo>
                    <a:pt x="1370806" y="1917613"/>
                  </a:lnTo>
                  <a:lnTo>
                    <a:pt x="1375304" y="1925799"/>
                  </a:lnTo>
                  <a:lnTo>
                    <a:pt x="1379802" y="1933985"/>
                  </a:lnTo>
                  <a:lnTo>
                    <a:pt x="1385094" y="1941643"/>
                  </a:lnTo>
                  <a:lnTo>
                    <a:pt x="1390385" y="1949301"/>
                  </a:lnTo>
                  <a:lnTo>
                    <a:pt x="1396206" y="1956431"/>
                  </a:lnTo>
                  <a:lnTo>
                    <a:pt x="1402027" y="1963296"/>
                  </a:lnTo>
                  <a:lnTo>
                    <a:pt x="1408642" y="1970162"/>
                  </a:lnTo>
                  <a:lnTo>
                    <a:pt x="1415256" y="1976236"/>
                  </a:lnTo>
                  <a:lnTo>
                    <a:pt x="1422135" y="1982573"/>
                  </a:lnTo>
                  <a:lnTo>
                    <a:pt x="1429544" y="1988383"/>
                  </a:lnTo>
                  <a:lnTo>
                    <a:pt x="1436952" y="1993664"/>
                  </a:lnTo>
                  <a:lnTo>
                    <a:pt x="1444890" y="1998417"/>
                  </a:lnTo>
                  <a:lnTo>
                    <a:pt x="1452827" y="2003170"/>
                  </a:lnTo>
                  <a:lnTo>
                    <a:pt x="1461294" y="2007395"/>
                  </a:lnTo>
                  <a:lnTo>
                    <a:pt x="1469760" y="2011356"/>
                  </a:lnTo>
                  <a:lnTo>
                    <a:pt x="1478492" y="2014789"/>
                  </a:lnTo>
                  <a:lnTo>
                    <a:pt x="1487488" y="2017958"/>
                  </a:lnTo>
                  <a:lnTo>
                    <a:pt x="1496748" y="2020335"/>
                  </a:lnTo>
                  <a:lnTo>
                    <a:pt x="1506008" y="2022447"/>
                  </a:lnTo>
                  <a:lnTo>
                    <a:pt x="1515269" y="2024296"/>
                  </a:lnTo>
                  <a:lnTo>
                    <a:pt x="1525058" y="2025616"/>
                  </a:lnTo>
                  <a:lnTo>
                    <a:pt x="1534583" y="2026144"/>
                  </a:lnTo>
                  <a:lnTo>
                    <a:pt x="1544638" y="2026408"/>
                  </a:lnTo>
                  <a:lnTo>
                    <a:pt x="1554692" y="2026144"/>
                  </a:lnTo>
                  <a:lnTo>
                    <a:pt x="1564217" y="2025616"/>
                  </a:lnTo>
                  <a:lnTo>
                    <a:pt x="1574006" y="2024296"/>
                  </a:lnTo>
                  <a:lnTo>
                    <a:pt x="1583267" y="2022447"/>
                  </a:lnTo>
                  <a:lnTo>
                    <a:pt x="1592792" y="2020335"/>
                  </a:lnTo>
                  <a:lnTo>
                    <a:pt x="1601788" y="2017958"/>
                  </a:lnTo>
                  <a:lnTo>
                    <a:pt x="1610783" y="2014789"/>
                  </a:lnTo>
                  <a:lnTo>
                    <a:pt x="1619779" y="2011356"/>
                  </a:lnTo>
                  <a:lnTo>
                    <a:pt x="1627981" y="2007395"/>
                  </a:lnTo>
                  <a:lnTo>
                    <a:pt x="1636183" y="2003170"/>
                  </a:lnTo>
                  <a:lnTo>
                    <a:pt x="1644385" y="1998417"/>
                  </a:lnTo>
                  <a:lnTo>
                    <a:pt x="1652323" y="1993664"/>
                  </a:lnTo>
                  <a:lnTo>
                    <a:pt x="1659731" y="1988383"/>
                  </a:lnTo>
                  <a:lnTo>
                    <a:pt x="1667140" y="1982573"/>
                  </a:lnTo>
                  <a:lnTo>
                    <a:pt x="1674019" y="1976236"/>
                  </a:lnTo>
                  <a:lnTo>
                    <a:pt x="1680633" y="1970162"/>
                  </a:lnTo>
                  <a:lnTo>
                    <a:pt x="1687248" y="1963296"/>
                  </a:lnTo>
                  <a:lnTo>
                    <a:pt x="1693333" y="1956431"/>
                  </a:lnTo>
                  <a:lnTo>
                    <a:pt x="1698890" y="1949301"/>
                  </a:lnTo>
                  <a:lnTo>
                    <a:pt x="1704446" y="1941643"/>
                  </a:lnTo>
                  <a:lnTo>
                    <a:pt x="1709473" y="1933985"/>
                  </a:lnTo>
                  <a:lnTo>
                    <a:pt x="1713971" y="1925799"/>
                  </a:lnTo>
                  <a:lnTo>
                    <a:pt x="1718204" y="1917613"/>
                  </a:lnTo>
                  <a:lnTo>
                    <a:pt x="1721908" y="1908899"/>
                  </a:lnTo>
                  <a:lnTo>
                    <a:pt x="1725348" y="1900449"/>
                  </a:lnTo>
                  <a:lnTo>
                    <a:pt x="1728523" y="1891471"/>
                  </a:lnTo>
                  <a:lnTo>
                    <a:pt x="1731169" y="1882228"/>
                  </a:lnTo>
                  <a:lnTo>
                    <a:pt x="1733285" y="1872986"/>
                  </a:lnTo>
                  <a:lnTo>
                    <a:pt x="1734873" y="1863480"/>
                  </a:lnTo>
                  <a:lnTo>
                    <a:pt x="1736196" y="1853973"/>
                  </a:lnTo>
                  <a:lnTo>
                    <a:pt x="1736990" y="1843939"/>
                  </a:lnTo>
                  <a:lnTo>
                    <a:pt x="1736990" y="1834168"/>
                  </a:lnTo>
                  <a:lnTo>
                    <a:pt x="1736990" y="1826775"/>
                  </a:lnTo>
                  <a:lnTo>
                    <a:pt x="1736725" y="1819645"/>
                  </a:lnTo>
                  <a:lnTo>
                    <a:pt x="1735931" y="1812779"/>
                  </a:lnTo>
                  <a:lnTo>
                    <a:pt x="1734873" y="1805649"/>
                  </a:lnTo>
                  <a:lnTo>
                    <a:pt x="1734079" y="1798520"/>
                  </a:lnTo>
                  <a:lnTo>
                    <a:pt x="1732492" y="1791654"/>
                  </a:lnTo>
                  <a:lnTo>
                    <a:pt x="1730904" y="1784788"/>
                  </a:lnTo>
                  <a:lnTo>
                    <a:pt x="1728788" y="1777922"/>
                  </a:lnTo>
                  <a:lnTo>
                    <a:pt x="1726671" y="1771321"/>
                  </a:lnTo>
                  <a:lnTo>
                    <a:pt x="1724554" y="1764983"/>
                  </a:lnTo>
                  <a:lnTo>
                    <a:pt x="1721644" y="1758646"/>
                  </a:lnTo>
                  <a:lnTo>
                    <a:pt x="1718998" y="1752044"/>
                  </a:lnTo>
                  <a:lnTo>
                    <a:pt x="1715823" y="1745970"/>
                  </a:lnTo>
                  <a:lnTo>
                    <a:pt x="1712383" y="1739633"/>
                  </a:lnTo>
                  <a:lnTo>
                    <a:pt x="1708944" y="1733559"/>
                  </a:lnTo>
                  <a:lnTo>
                    <a:pt x="1704975" y="1727750"/>
                  </a:lnTo>
                  <a:lnTo>
                    <a:pt x="1701271" y="1722205"/>
                  </a:lnTo>
                  <a:lnTo>
                    <a:pt x="1697038" y="1716659"/>
                  </a:lnTo>
                  <a:lnTo>
                    <a:pt x="1692804" y="1711114"/>
                  </a:lnTo>
                  <a:lnTo>
                    <a:pt x="1688042" y="1705833"/>
                  </a:lnTo>
                  <a:lnTo>
                    <a:pt x="1683544" y="1700815"/>
                  </a:lnTo>
                  <a:lnTo>
                    <a:pt x="1678517" y="1695798"/>
                  </a:lnTo>
                  <a:lnTo>
                    <a:pt x="1673225" y="1691045"/>
                  </a:lnTo>
                  <a:lnTo>
                    <a:pt x="1667933" y="1686556"/>
                  </a:lnTo>
                  <a:lnTo>
                    <a:pt x="1662377" y="1682331"/>
                  </a:lnTo>
                  <a:lnTo>
                    <a:pt x="1656821" y="1677842"/>
                  </a:lnTo>
                  <a:lnTo>
                    <a:pt x="1651000" y="1673881"/>
                  </a:lnTo>
                  <a:lnTo>
                    <a:pt x="1645179" y="1670184"/>
                  </a:lnTo>
                  <a:lnTo>
                    <a:pt x="1639094" y="1666487"/>
                  </a:lnTo>
                  <a:lnTo>
                    <a:pt x="1632479" y="1663054"/>
                  </a:lnTo>
                  <a:lnTo>
                    <a:pt x="1626129" y="1660149"/>
                  </a:lnTo>
                  <a:lnTo>
                    <a:pt x="1619779" y="1656980"/>
                  </a:lnTo>
                  <a:lnTo>
                    <a:pt x="1750219" y="1603375"/>
                  </a:lnTo>
                  <a:close/>
                  <a:moveTo>
                    <a:pt x="178859" y="0"/>
                  </a:moveTo>
                  <a:lnTo>
                    <a:pt x="501650" y="0"/>
                  </a:lnTo>
                  <a:lnTo>
                    <a:pt x="507736" y="265"/>
                  </a:lnTo>
                  <a:lnTo>
                    <a:pt x="513557" y="1323"/>
                  </a:lnTo>
                  <a:lnTo>
                    <a:pt x="519113" y="2647"/>
                  </a:lnTo>
                  <a:lnTo>
                    <a:pt x="524669" y="4499"/>
                  </a:lnTo>
                  <a:lnTo>
                    <a:pt x="529961" y="7145"/>
                  </a:lnTo>
                  <a:lnTo>
                    <a:pt x="534988" y="10056"/>
                  </a:lnTo>
                  <a:lnTo>
                    <a:pt x="539486" y="13496"/>
                  </a:lnTo>
                  <a:lnTo>
                    <a:pt x="543984" y="17466"/>
                  </a:lnTo>
                  <a:lnTo>
                    <a:pt x="547688" y="21700"/>
                  </a:lnTo>
                  <a:lnTo>
                    <a:pt x="550863" y="26199"/>
                  </a:lnTo>
                  <a:lnTo>
                    <a:pt x="554038" y="31227"/>
                  </a:lnTo>
                  <a:lnTo>
                    <a:pt x="556419" y="36254"/>
                  </a:lnTo>
                  <a:lnTo>
                    <a:pt x="558536" y="41812"/>
                  </a:lnTo>
                  <a:lnTo>
                    <a:pt x="559859" y="47369"/>
                  </a:lnTo>
                  <a:lnTo>
                    <a:pt x="560917" y="53720"/>
                  </a:lnTo>
                  <a:lnTo>
                    <a:pt x="561182" y="59806"/>
                  </a:lnTo>
                  <a:lnTo>
                    <a:pt x="630238" y="451193"/>
                  </a:lnTo>
                  <a:lnTo>
                    <a:pt x="629973" y="457280"/>
                  </a:lnTo>
                  <a:lnTo>
                    <a:pt x="628915" y="463366"/>
                  </a:lnTo>
                  <a:lnTo>
                    <a:pt x="627328" y="468923"/>
                  </a:lnTo>
                  <a:lnTo>
                    <a:pt x="625476" y="474480"/>
                  </a:lnTo>
                  <a:lnTo>
                    <a:pt x="623094" y="479773"/>
                  </a:lnTo>
                  <a:lnTo>
                    <a:pt x="619919" y="484536"/>
                  </a:lnTo>
                  <a:lnTo>
                    <a:pt x="616480" y="489300"/>
                  </a:lnTo>
                  <a:lnTo>
                    <a:pt x="612511" y="493269"/>
                  </a:lnTo>
                  <a:lnTo>
                    <a:pt x="608278" y="497239"/>
                  </a:lnTo>
                  <a:lnTo>
                    <a:pt x="604044" y="500679"/>
                  </a:lnTo>
                  <a:lnTo>
                    <a:pt x="599017" y="503590"/>
                  </a:lnTo>
                  <a:lnTo>
                    <a:pt x="593726" y="506236"/>
                  </a:lnTo>
                  <a:lnTo>
                    <a:pt x="588169" y="508088"/>
                  </a:lnTo>
                  <a:lnTo>
                    <a:pt x="582613" y="509676"/>
                  </a:lnTo>
                  <a:lnTo>
                    <a:pt x="576528" y="510470"/>
                  </a:lnTo>
                  <a:lnTo>
                    <a:pt x="570707" y="510735"/>
                  </a:lnTo>
                  <a:lnTo>
                    <a:pt x="491596" y="510735"/>
                  </a:lnTo>
                  <a:lnTo>
                    <a:pt x="492126" y="516292"/>
                  </a:lnTo>
                  <a:lnTo>
                    <a:pt x="492919" y="521849"/>
                  </a:lnTo>
                  <a:lnTo>
                    <a:pt x="494242" y="527671"/>
                  </a:lnTo>
                  <a:lnTo>
                    <a:pt x="495830" y="533228"/>
                  </a:lnTo>
                  <a:lnTo>
                    <a:pt x="497682" y="539050"/>
                  </a:lnTo>
                  <a:lnTo>
                    <a:pt x="499534" y="545137"/>
                  </a:lnTo>
                  <a:lnTo>
                    <a:pt x="501650" y="551223"/>
                  </a:lnTo>
                  <a:lnTo>
                    <a:pt x="504032" y="557045"/>
                  </a:lnTo>
                  <a:lnTo>
                    <a:pt x="509323" y="568953"/>
                  </a:lnTo>
                  <a:lnTo>
                    <a:pt x="515409" y="581391"/>
                  </a:lnTo>
                  <a:lnTo>
                    <a:pt x="522553" y="593828"/>
                  </a:lnTo>
                  <a:lnTo>
                    <a:pt x="529961" y="606001"/>
                  </a:lnTo>
                  <a:lnTo>
                    <a:pt x="538428" y="618703"/>
                  </a:lnTo>
                  <a:lnTo>
                    <a:pt x="546894" y="631406"/>
                  </a:lnTo>
                  <a:lnTo>
                    <a:pt x="556155" y="643843"/>
                  </a:lnTo>
                  <a:lnTo>
                    <a:pt x="565944" y="656545"/>
                  </a:lnTo>
                  <a:lnTo>
                    <a:pt x="576263" y="669247"/>
                  </a:lnTo>
                  <a:lnTo>
                    <a:pt x="586582" y="681950"/>
                  </a:lnTo>
                  <a:lnTo>
                    <a:pt x="597430" y="694123"/>
                  </a:lnTo>
                  <a:lnTo>
                    <a:pt x="608542" y="706560"/>
                  </a:lnTo>
                  <a:lnTo>
                    <a:pt x="619655" y="718998"/>
                  </a:lnTo>
                  <a:lnTo>
                    <a:pt x="631032" y="731171"/>
                  </a:lnTo>
                  <a:lnTo>
                    <a:pt x="653786" y="754987"/>
                  </a:lnTo>
                  <a:lnTo>
                    <a:pt x="676805" y="777746"/>
                  </a:lnTo>
                  <a:lnTo>
                    <a:pt x="698765" y="799710"/>
                  </a:lnTo>
                  <a:lnTo>
                    <a:pt x="740305" y="839404"/>
                  </a:lnTo>
                  <a:lnTo>
                    <a:pt x="758032" y="856870"/>
                  </a:lnTo>
                  <a:lnTo>
                    <a:pt x="774171" y="872483"/>
                  </a:lnTo>
                  <a:lnTo>
                    <a:pt x="789517" y="888361"/>
                  </a:lnTo>
                  <a:lnTo>
                    <a:pt x="806980" y="906355"/>
                  </a:lnTo>
                  <a:lnTo>
                    <a:pt x="846932" y="947637"/>
                  </a:lnTo>
                  <a:lnTo>
                    <a:pt x="868628" y="969866"/>
                  </a:lnTo>
                  <a:lnTo>
                    <a:pt x="891646" y="992624"/>
                  </a:lnTo>
                  <a:lnTo>
                    <a:pt x="915194" y="1015647"/>
                  </a:lnTo>
                  <a:lnTo>
                    <a:pt x="927630" y="1026762"/>
                  </a:lnTo>
                  <a:lnTo>
                    <a:pt x="939800" y="1038140"/>
                  </a:lnTo>
                  <a:lnTo>
                    <a:pt x="952236" y="1048990"/>
                  </a:lnTo>
                  <a:lnTo>
                    <a:pt x="964936" y="1059840"/>
                  </a:lnTo>
                  <a:lnTo>
                    <a:pt x="977107" y="1070425"/>
                  </a:lnTo>
                  <a:lnTo>
                    <a:pt x="989807" y="1080481"/>
                  </a:lnTo>
                  <a:lnTo>
                    <a:pt x="1002507" y="1090272"/>
                  </a:lnTo>
                  <a:lnTo>
                    <a:pt x="1015207" y="1099534"/>
                  </a:lnTo>
                  <a:lnTo>
                    <a:pt x="1027642" y="1108267"/>
                  </a:lnTo>
                  <a:lnTo>
                    <a:pt x="1040342" y="1116471"/>
                  </a:lnTo>
                  <a:lnTo>
                    <a:pt x="1052778" y="1124145"/>
                  </a:lnTo>
                  <a:lnTo>
                    <a:pt x="1064948" y="1131025"/>
                  </a:lnTo>
                  <a:lnTo>
                    <a:pt x="1077384" y="1137112"/>
                  </a:lnTo>
                  <a:lnTo>
                    <a:pt x="1089290" y="1142404"/>
                  </a:lnTo>
                  <a:lnTo>
                    <a:pt x="1095640" y="1144786"/>
                  </a:lnTo>
                  <a:lnTo>
                    <a:pt x="1101461" y="1147168"/>
                  </a:lnTo>
                  <a:lnTo>
                    <a:pt x="1107282" y="1149285"/>
                  </a:lnTo>
                  <a:lnTo>
                    <a:pt x="1113103" y="1150872"/>
                  </a:lnTo>
                  <a:lnTo>
                    <a:pt x="1118659" y="1152196"/>
                  </a:lnTo>
                  <a:lnTo>
                    <a:pt x="1124480" y="1153519"/>
                  </a:lnTo>
                  <a:lnTo>
                    <a:pt x="1130036" y="1154577"/>
                  </a:lnTo>
                  <a:lnTo>
                    <a:pt x="1135592" y="1155371"/>
                  </a:lnTo>
                  <a:lnTo>
                    <a:pt x="1135592" y="1076247"/>
                  </a:lnTo>
                  <a:lnTo>
                    <a:pt x="1135857" y="1069896"/>
                  </a:lnTo>
                  <a:lnTo>
                    <a:pt x="1136915" y="1064074"/>
                  </a:lnTo>
                  <a:lnTo>
                    <a:pt x="1138503" y="1058252"/>
                  </a:lnTo>
                  <a:lnTo>
                    <a:pt x="1140355" y="1052695"/>
                  </a:lnTo>
                  <a:lnTo>
                    <a:pt x="1142736" y="1047667"/>
                  </a:lnTo>
                  <a:lnTo>
                    <a:pt x="1145911" y="1042904"/>
                  </a:lnTo>
                  <a:lnTo>
                    <a:pt x="1149086" y="1038140"/>
                  </a:lnTo>
                  <a:lnTo>
                    <a:pt x="1153319" y="1033906"/>
                  </a:lnTo>
                  <a:lnTo>
                    <a:pt x="1157288" y="1030202"/>
                  </a:lnTo>
                  <a:lnTo>
                    <a:pt x="1161786" y="1026497"/>
                  </a:lnTo>
                  <a:lnTo>
                    <a:pt x="1166813" y="1023851"/>
                  </a:lnTo>
                  <a:lnTo>
                    <a:pt x="1172105" y="1021204"/>
                  </a:lnTo>
                  <a:lnTo>
                    <a:pt x="1177661" y="1019087"/>
                  </a:lnTo>
                  <a:lnTo>
                    <a:pt x="1183217" y="1017499"/>
                  </a:lnTo>
                  <a:lnTo>
                    <a:pt x="1189038" y="1016706"/>
                  </a:lnTo>
                  <a:lnTo>
                    <a:pt x="1195123" y="1016441"/>
                  </a:lnTo>
                  <a:lnTo>
                    <a:pt x="1586971" y="1085509"/>
                  </a:lnTo>
                  <a:lnTo>
                    <a:pt x="1593057" y="1085774"/>
                  </a:lnTo>
                  <a:lnTo>
                    <a:pt x="1598878" y="1086567"/>
                  </a:lnTo>
                  <a:lnTo>
                    <a:pt x="1604434" y="1087891"/>
                  </a:lnTo>
                  <a:lnTo>
                    <a:pt x="1609990" y="1090008"/>
                  </a:lnTo>
                  <a:lnTo>
                    <a:pt x="1615282" y="1092389"/>
                  </a:lnTo>
                  <a:lnTo>
                    <a:pt x="1620044" y="1095565"/>
                  </a:lnTo>
                  <a:lnTo>
                    <a:pt x="1624807" y="1099005"/>
                  </a:lnTo>
                  <a:lnTo>
                    <a:pt x="1628776" y="1102710"/>
                  </a:lnTo>
                  <a:lnTo>
                    <a:pt x="1632744" y="1106944"/>
                  </a:lnTo>
                  <a:lnTo>
                    <a:pt x="1636184" y="1111707"/>
                  </a:lnTo>
                  <a:lnTo>
                    <a:pt x="1639359" y="1116471"/>
                  </a:lnTo>
                  <a:lnTo>
                    <a:pt x="1641740" y="1121763"/>
                  </a:lnTo>
                  <a:lnTo>
                    <a:pt x="1643592" y="1127320"/>
                  </a:lnTo>
                  <a:lnTo>
                    <a:pt x="1645180" y="1132878"/>
                  </a:lnTo>
                  <a:lnTo>
                    <a:pt x="1645973" y="1138699"/>
                  </a:lnTo>
                  <a:lnTo>
                    <a:pt x="1646238" y="1144786"/>
                  </a:lnTo>
                  <a:lnTo>
                    <a:pt x="1646238" y="1467633"/>
                  </a:lnTo>
                  <a:lnTo>
                    <a:pt x="1645973" y="1473720"/>
                  </a:lnTo>
                  <a:lnTo>
                    <a:pt x="1645180" y="1479542"/>
                  </a:lnTo>
                  <a:lnTo>
                    <a:pt x="1643592" y="1485628"/>
                  </a:lnTo>
                  <a:lnTo>
                    <a:pt x="1641740" y="1490656"/>
                  </a:lnTo>
                  <a:lnTo>
                    <a:pt x="1639359" y="1495949"/>
                  </a:lnTo>
                  <a:lnTo>
                    <a:pt x="1636184" y="1500977"/>
                  </a:lnTo>
                  <a:lnTo>
                    <a:pt x="1632744" y="1505475"/>
                  </a:lnTo>
                  <a:lnTo>
                    <a:pt x="1629040" y="1509974"/>
                  </a:lnTo>
                  <a:lnTo>
                    <a:pt x="1624807" y="1513679"/>
                  </a:lnTo>
                  <a:lnTo>
                    <a:pt x="1620044" y="1516855"/>
                  </a:lnTo>
                  <a:lnTo>
                    <a:pt x="1615282" y="1520030"/>
                  </a:lnTo>
                  <a:lnTo>
                    <a:pt x="1609990" y="1522412"/>
                  </a:lnTo>
                  <a:lnTo>
                    <a:pt x="1604434" y="1524793"/>
                  </a:lnTo>
                  <a:lnTo>
                    <a:pt x="1598878" y="1526117"/>
                  </a:lnTo>
                  <a:lnTo>
                    <a:pt x="1593057" y="1526910"/>
                  </a:lnTo>
                  <a:lnTo>
                    <a:pt x="1586971" y="1527175"/>
                  </a:lnTo>
                  <a:lnTo>
                    <a:pt x="1580621" y="1527175"/>
                  </a:lnTo>
                  <a:lnTo>
                    <a:pt x="1562630" y="1525852"/>
                  </a:lnTo>
                  <a:lnTo>
                    <a:pt x="1549136" y="1525058"/>
                  </a:lnTo>
                  <a:lnTo>
                    <a:pt x="1533526" y="1523470"/>
                  </a:lnTo>
                  <a:lnTo>
                    <a:pt x="1515005" y="1521353"/>
                  </a:lnTo>
                  <a:lnTo>
                    <a:pt x="1494367" y="1518707"/>
                  </a:lnTo>
                  <a:lnTo>
                    <a:pt x="1471348" y="1515531"/>
                  </a:lnTo>
                  <a:lnTo>
                    <a:pt x="1445948" y="1511297"/>
                  </a:lnTo>
                  <a:lnTo>
                    <a:pt x="1418961" y="1506534"/>
                  </a:lnTo>
                  <a:lnTo>
                    <a:pt x="1389592" y="1500712"/>
                  </a:lnTo>
                  <a:lnTo>
                    <a:pt x="1358371" y="1493832"/>
                  </a:lnTo>
                  <a:lnTo>
                    <a:pt x="1325828" y="1486158"/>
                  </a:lnTo>
                  <a:lnTo>
                    <a:pt x="1308894" y="1481923"/>
                  </a:lnTo>
                  <a:lnTo>
                    <a:pt x="1291167" y="1477160"/>
                  </a:lnTo>
                  <a:lnTo>
                    <a:pt x="1273705" y="1472397"/>
                  </a:lnTo>
                  <a:lnTo>
                    <a:pt x="1255448" y="1467104"/>
                  </a:lnTo>
                  <a:lnTo>
                    <a:pt x="1236928" y="1461547"/>
                  </a:lnTo>
                  <a:lnTo>
                    <a:pt x="1218142" y="1455725"/>
                  </a:lnTo>
                  <a:lnTo>
                    <a:pt x="1199092" y="1449109"/>
                  </a:lnTo>
                  <a:lnTo>
                    <a:pt x="1179778" y="1442758"/>
                  </a:lnTo>
                  <a:lnTo>
                    <a:pt x="1159934" y="1435613"/>
                  </a:lnTo>
                  <a:lnTo>
                    <a:pt x="1139826" y="1428468"/>
                  </a:lnTo>
                  <a:lnTo>
                    <a:pt x="1119717" y="1420794"/>
                  </a:lnTo>
                  <a:lnTo>
                    <a:pt x="1099344" y="1412591"/>
                  </a:lnTo>
                  <a:lnTo>
                    <a:pt x="1078707" y="1404122"/>
                  </a:lnTo>
                  <a:lnTo>
                    <a:pt x="1057540" y="1395125"/>
                  </a:lnTo>
                  <a:lnTo>
                    <a:pt x="1036373" y="1385863"/>
                  </a:lnTo>
                  <a:lnTo>
                    <a:pt x="1015207" y="1376072"/>
                  </a:lnTo>
                  <a:lnTo>
                    <a:pt x="993511" y="1366016"/>
                  </a:lnTo>
                  <a:lnTo>
                    <a:pt x="972080" y="1355166"/>
                  </a:lnTo>
                  <a:lnTo>
                    <a:pt x="950119" y="1344052"/>
                  </a:lnTo>
                  <a:lnTo>
                    <a:pt x="928159" y="1332673"/>
                  </a:lnTo>
                  <a:lnTo>
                    <a:pt x="905934" y="1320500"/>
                  </a:lnTo>
                  <a:lnTo>
                    <a:pt x="884238" y="1308062"/>
                  </a:lnTo>
                  <a:lnTo>
                    <a:pt x="861748" y="1295095"/>
                  </a:lnTo>
                  <a:lnTo>
                    <a:pt x="839523" y="1281335"/>
                  </a:lnTo>
                  <a:lnTo>
                    <a:pt x="817034" y="1267309"/>
                  </a:lnTo>
                  <a:lnTo>
                    <a:pt x="794544" y="1252755"/>
                  </a:lnTo>
                  <a:lnTo>
                    <a:pt x="772055" y="1237671"/>
                  </a:lnTo>
                  <a:lnTo>
                    <a:pt x="749565" y="1222058"/>
                  </a:lnTo>
                  <a:lnTo>
                    <a:pt x="726811" y="1205651"/>
                  </a:lnTo>
                  <a:lnTo>
                    <a:pt x="704321" y="1188979"/>
                  </a:lnTo>
                  <a:lnTo>
                    <a:pt x="682361" y="1171778"/>
                  </a:lnTo>
                  <a:lnTo>
                    <a:pt x="659871" y="1153783"/>
                  </a:lnTo>
                  <a:lnTo>
                    <a:pt x="637382" y="1134995"/>
                  </a:lnTo>
                  <a:lnTo>
                    <a:pt x="615157" y="1115941"/>
                  </a:lnTo>
                  <a:lnTo>
                    <a:pt x="592932" y="1096094"/>
                  </a:lnTo>
                  <a:lnTo>
                    <a:pt x="570707" y="1075718"/>
                  </a:lnTo>
                  <a:lnTo>
                    <a:pt x="548746" y="1055077"/>
                  </a:lnTo>
                  <a:lnTo>
                    <a:pt x="527844" y="1034171"/>
                  </a:lnTo>
                  <a:lnTo>
                    <a:pt x="507471" y="1013001"/>
                  </a:lnTo>
                  <a:lnTo>
                    <a:pt x="487892" y="991566"/>
                  </a:lnTo>
                  <a:lnTo>
                    <a:pt x="468842" y="970395"/>
                  </a:lnTo>
                  <a:lnTo>
                    <a:pt x="450586" y="948960"/>
                  </a:lnTo>
                  <a:lnTo>
                    <a:pt x="432859" y="927261"/>
                  </a:lnTo>
                  <a:lnTo>
                    <a:pt x="415926" y="905561"/>
                  </a:lnTo>
                  <a:lnTo>
                    <a:pt x="399521" y="883862"/>
                  </a:lnTo>
                  <a:lnTo>
                    <a:pt x="383646" y="861897"/>
                  </a:lnTo>
                  <a:lnTo>
                    <a:pt x="368565" y="839933"/>
                  </a:lnTo>
                  <a:lnTo>
                    <a:pt x="354013" y="818498"/>
                  </a:lnTo>
                  <a:lnTo>
                    <a:pt x="339726" y="796534"/>
                  </a:lnTo>
                  <a:lnTo>
                    <a:pt x="326496" y="774570"/>
                  </a:lnTo>
                  <a:lnTo>
                    <a:pt x="313532" y="752870"/>
                  </a:lnTo>
                  <a:lnTo>
                    <a:pt x="301361" y="730906"/>
                  </a:lnTo>
                  <a:lnTo>
                    <a:pt x="289719" y="709207"/>
                  </a:lnTo>
                  <a:lnTo>
                    <a:pt x="278078" y="687772"/>
                  </a:lnTo>
                  <a:lnTo>
                    <a:pt x="267494" y="666072"/>
                  </a:lnTo>
                  <a:lnTo>
                    <a:pt x="257176" y="644637"/>
                  </a:lnTo>
                  <a:lnTo>
                    <a:pt x="247386" y="623202"/>
                  </a:lnTo>
                  <a:lnTo>
                    <a:pt x="238126" y="602296"/>
                  </a:lnTo>
                  <a:lnTo>
                    <a:pt x="229130" y="581391"/>
                  </a:lnTo>
                  <a:lnTo>
                    <a:pt x="220663" y="560485"/>
                  </a:lnTo>
                  <a:lnTo>
                    <a:pt x="212726" y="539844"/>
                  </a:lnTo>
                  <a:lnTo>
                    <a:pt x="205053" y="519467"/>
                  </a:lnTo>
                  <a:lnTo>
                    <a:pt x="198173" y="499356"/>
                  </a:lnTo>
                  <a:lnTo>
                    <a:pt x="191294" y="479244"/>
                  </a:lnTo>
                  <a:lnTo>
                    <a:pt x="185209" y="459661"/>
                  </a:lnTo>
                  <a:lnTo>
                    <a:pt x="178859" y="440079"/>
                  </a:lnTo>
                  <a:lnTo>
                    <a:pt x="173303" y="421025"/>
                  </a:lnTo>
                  <a:lnTo>
                    <a:pt x="168276" y="402237"/>
                  </a:lnTo>
                  <a:lnTo>
                    <a:pt x="163248" y="383713"/>
                  </a:lnTo>
                  <a:lnTo>
                    <a:pt x="159015" y="365718"/>
                  </a:lnTo>
                  <a:lnTo>
                    <a:pt x="154517" y="347988"/>
                  </a:lnTo>
                  <a:lnTo>
                    <a:pt x="150548" y="330522"/>
                  </a:lnTo>
                  <a:lnTo>
                    <a:pt x="146844" y="313586"/>
                  </a:lnTo>
                  <a:lnTo>
                    <a:pt x="143934" y="296914"/>
                  </a:lnTo>
                  <a:lnTo>
                    <a:pt x="140759" y="280507"/>
                  </a:lnTo>
                  <a:lnTo>
                    <a:pt x="137848" y="264894"/>
                  </a:lnTo>
                  <a:lnTo>
                    <a:pt x="133086" y="234462"/>
                  </a:lnTo>
                  <a:lnTo>
                    <a:pt x="129117" y="206411"/>
                  </a:lnTo>
                  <a:lnTo>
                    <a:pt x="125942" y="180213"/>
                  </a:lnTo>
                  <a:lnTo>
                    <a:pt x="123561" y="156396"/>
                  </a:lnTo>
                  <a:lnTo>
                    <a:pt x="121973" y="134697"/>
                  </a:lnTo>
                  <a:lnTo>
                    <a:pt x="120650" y="115643"/>
                  </a:lnTo>
                  <a:lnTo>
                    <a:pt x="119857" y="98972"/>
                  </a:lnTo>
                  <a:lnTo>
                    <a:pt x="119328" y="85211"/>
                  </a:lnTo>
                  <a:lnTo>
                    <a:pt x="119063" y="66158"/>
                  </a:lnTo>
                  <a:lnTo>
                    <a:pt x="119063" y="59806"/>
                  </a:lnTo>
                  <a:lnTo>
                    <a:pt x="119857" y="53720"/>
                  </a:lnTo>
                  <a:lnTo>
                    <a:pt x="120650" y="47369"/>
                  </a:lnTo>
                  <a:lnTo>
                    <a:pt x="121973" y="41812"/>
                  </a:lnTo>
                  <a:lnTo>
                    <a:pt x="124090" y="36254"/>
                  </a:lnTo>
                  <a:lnTo>
                    <a:pt x="126471" y="31227"/>
                  </a:lnTo>
                  <a:lnTo>
                    <a:pt x="129646" y="26199"/>
                  </a:lnTo>
                  <a:lnTo>
                    <a:pt x="133086" y="21700"/>
                  </a:lnTo>
                  <a:lnTo>
                    <a:pt x="136790" y="17466"/>
                  </a:lnTo>
                  <a:lnTo>
                    <a:pt x="141023" y="13496"/>
                  </a:lnTo>
                  <a:lnTo>
                    <a:pt x="145786" y="10056"/>
                  </a:lnTo>
                  <a:lnTo>
                    <a:pt x="150548" y="7145"/>
                  </a:lnTo>
                  <a:lnTo>
                    <a:pt x="155840" y="4499"/>
                  </a:lnTo>
                  <a:lnTo>
                    <a:pt x="161132" y="2647"/>
                  </a:lnTo>
                  <a:lnTo>
                    <a:pt x="166953" y="1323"/>
                  </a:lnTo>
                  <a:lnTo>
                    <a:pt x="172773" y="265"/>
                  </a:lnTo>
                  <a:lnTo>
                    <a:pt x="17885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7"/>
              </p:custDataLst>
            </p:nvPr>
          </p:nvSpPr>
          <p:spPr>
            <a:xfrm>
              <a:off x="455" y="8594"/>
              <a:ext cx="18028" cy="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defPPr>
                <a:defRPr lang="zh-CN"/>
              </a:defPPr>
              <a:lvl1pPr>
                <a:lnSpc>
                  <a:spcPct val="120000"/>
                </a:lnSpc>
                <a:buFont typeface="Arial" panose="020B0604020202020204" pitchFamily="34" charset="0"/>
                <a:buNone/>
                <a:defRPr sz="2000">
                  <a:solidFill>
                    <a:srgbClr val="3DCEB5"/>
                  </a:solidFill>
                  <a:latin typeface="+mn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响应式布局</a:t>
              </a:r>
              <a:endParaRPr kumimoji="0" lang="zh-CN" altLang="en-US" sz="20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Layout.preferredHeight: isNarrow ? 40 : 50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visible: !isNarrow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sourceSize: Qt.size(isNarrow ? 30 : 44, isNarrow ? 30 : 44)</a:t>
              </a:r>
              <a:endPara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</p:txBody>
        </p:sp>
      </p:grpSp>
      <p:sp>
        <p:nvSpPr>
          <p:cNvPr id="22549" name="文本框 2"/>
          <p:cNvSpPr txBox="1"/>
          <p:nvPr>
            <p:custDataLst>
              <p:tags r:id="rId8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技术实现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6" name="图片 15" descr="deepseek_mermaid_20250709_c7fb5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125" y="2403475"/>
            <a:ext cx="5947410" cy="1968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743700" y="2291715"/>
            <a:ext cx="3575050" cy="713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数据流图图示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" name="等腰三角形 76"/>
          <p:cNvSpPr/>
          <p:nvPr>
            <p:custDataLst>
              <p:tags r:id="rId1"/>
            </p:custDataLst>
          </p:nvPr>
        </p:nvSpPr>
        <p:spPr>
          <a:xfrm rot="5400000">
            <a:off x="3170238" y="3187700"/>
            <a:ext cx="415925" cy="358775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25000" lnSpcReduction="20000"/>
          </a:bodyPr>
          <a:lstStyle/>
          <a:p>
            <a:pPr marL="0" marR="0" lvl="0" indent="0" algn="ctr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10" b="0" i="0" u="none" strike="noStrike" kern="0" cap="none" spc="0" normalizeH="0" baseline="0" noProof="0" dirty="0">
              <a:ln>
                <a:noFill/>
              </a:ln>
              <a:solidFill>
                <a:srgbClr val="353942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8" name="等腰三角形 77"/>
          <p:cNvSpPr/>
          <p:nvPr>
            <p:custDataLst>
              <p:tags r:id="rId2"/>
            </p:custDataLst>
          </p:nvPr>
        </p:nvSpPr>
        <p:spPr>
          <a:xfrm rot="5400000">
            <a:off x="5888038" y="3187700"/>
            <a:ext cx="415925" cy="358775"/>
          </a:xfrm>
          <a:prstGeom prst="triangl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25000" lnSpcReduction="20000"/>
          </a:bodyPr>
          <a:lstStyle/>
          <a:p>
            <a:pPr marL="0" marR="0" lvl="0" indent="0" algn="ctr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10" b="0" i="0" u="none" strike="noStrike" kern="0" cap="none" spc="0" normalizeH="0" baseline="0" noProof="0">
              <a:ln>
                <a:noFill/>
              </a:ln>
              <a:solidFill>
                <a:srgbClr val="353942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9" name="等腰三角形 78"/>
          <p:cNvSpPr/>
          <p:nvPr>
            <p:custDataLst>
              <p:tags r:id="rId3"/>
            </p:custDataLst>
          </p:nvPr>
        </p:nvSpPr>
        <p:spPr>
          <a:xfrm rot="5400000">
            <a:off x="8605838" y="3187700"/>
            <a:ext cx="415925" cy="358775"/>
          </a:xfrm>
          <a:prstGeom prst="triangle">
            <a:avLst/>
          </a:prstGeom>
          <a:solidFill>
            <a:srgbClr val="FDF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 fontScale="25000" lnSpcReduction="20000"/>
          </a:bodyPr>
          <a:lstStyle/>
          <a:p>
            <a:pPr marL="0" marR="0" lvl="0" indent="0" algn="ctr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10" b="0" i="0" u="none" strike="noStrike" kern="0" cap="none" spc="0" normalizeH="0" baseline="0" noProof="0">
              <a:ln>
                <a:noFill/>
              </a:ln>
              <a:solidFill>
                <a:srgbClr val="353942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4613" name="文本框 13"/>
          <p:cNvSpPr txBox="1"/>
          <p:nvPr>
            <p:custDataLst>
              <p:tags r:id="rId4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核心代码片段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635" y="1076960"/>
            <a:ext cx="4208780" cy="5781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状态切换代码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 sz="1200"/>
              <a:t>states: [</a:t>
            </a:r>
            <a:endParaRPr lang="zh-CN" altLang="en-US" sz="1200"/>
          </a:p>
          <a:p>
            <a:r>
              <a:rPr lang="zh-CN" altLang="en-US" sz="1200"/>
              <a:t>        State {</a:t>
            </a:r>
            <a:endParaRPr lang="zh-CN" altLang="en-US" sz="1200"/>
          </a:p>
          <a:p>
            <a:r>
              <a:rPr lang="zh-CN" altLang="en-US" sz="1200"/>
              <a:t>            name: "wide"</a:t>
            </a:r>
            <a:endParaRPr lang="zh-CN" altLang="en-US" sz="1200"/>
          </a:p>
          <a:p>
            <a:r>
              <a:rPr lang="zh-CN" altLang="en-US" sz="1200"/>
              <a:t>            PropertyChanges { target: leftRect; width: 250 }</a:t>
            </a:r>
            <a:endParaRPr lang="zh-CN" altLang="en-US" sz="1200"/>
          </a:p>
          <a:p>
            <a:r>
              <a:rPr lang="zh-CN" altLang="en-US" sz="1200"/>
              <a:t>            PropertyChanges { target: loginButton; visible: true }</a:t>
            </a:r>
            <a:endParaRPr lang="zh-CN" altLang="en-US" sz="1200"/>
          </a:p>
          <a:p>
            <a:r>
              <a:rPr lang="zh-CN" altLang="en-US" sz="1200"/>
              <a:t>            PropertyChanges { target: mainFuncRow; visible: true }</a:t>
            </a:r>
            <a:endParaRPr lang="zh-CN" altLang="en-US" sz="1200"/>
          </a:p>
          <a:p>
            <a:r>
              <a:rPr lang="zh-CN" altLang="en-US" sz="1200"/>
              <a:t>            PropertyChanges { target: menuColumn; visible: true }</a:t>
            </a:r>
            <a:endParaRPr lang="zh-CN" altLang="en-US" sz="1200"/>
          </a:p>
          <a:p>
            <a:r>
              <a:rPr lang="zh-CN" altLang="en-US" sz="1200"/>
              <a:t>            PropertyChanges { target: settingButton; visible: true }</a:t>
            </a:r>
            <a:endParaRPr lang="zh-CN" altLang="en-US" sz="1200"/>
          </a:p>
          <a:p>
            <a:r>
              <a:rPr lang="zh-CN" altLang="en-US" sz="1200"/>
              <a:t>            PropertyChanges { target: skinButton; visible: true }</a:t>
            </a:r>
            <a:endParaRPr lang="zh-CN" altLang="en-US" sz="1200"/>
          </a:p>
          <a:p>
            <a:r>
              <a:rPr lang="zh-CN" altLang="en-US" sz="1200"/>
              <a:t>            PropertyChanges { target: zoomButton; visible: true }</a:t>
            </a:r>
            <a:endParaRPr lang="zh-CN" altLang="en-US" sz="1200"/>
          </a:p>
          <a:p>
            <a:r>
              <a:rPr lang="zh-CN" altLang="en-US" sz="1200"/>
              <a:t>        },</a:t>
            </a:r>
            <a:endParaRPr lang="zh-CN" altLang="en-US" sz="1200"/>
          </a:p>
          <a:p>
            <a:r>
              <a:rPr lang="zh-CN" altLang="en-US" sz="1200"/>
              <a:t>        State {</a:t>
            </a:r>
            <a:endParaRPr lang="zh-CN" altLang="en-US" sz="1200"/>
          </a:p>
          <a:p>
            <a:r>
              <a:rPr lang="zh-CN" altLang="en-US" sz="1200"/>
              <a:t>            name: "narrow"</a:t>
            </a:r>
            <a:endParaRPr lang="zh-CN" altLang="en-US" sz="1200"/>
          </a:p>
          <a:p>
            <a:r>
              <a:rPr lang="zh-CN" altLang="en-US" sz="1200"/>
              <a:t>            PropertyChanges { target: leftRect; width: 60 }</a:t>
            </a:r>
            <a:endParaRPr lang="zh-CN" altLang="en-US" sz="1200"/>
          </a:p>
          <a:p>
            <a:r>
              <a:rPr lang="zh-CN" altLang="en-US" sz="1200"/>
              <a:t>            PropertyChanges { target: loginButton; visible: false }</a:t>
            </a:r>
            <a:endParaRPr lang="zh-CN" altLang="en-US" sz="1200"/>
          </a:p>
          <a:p>
            <a:r>
              <a:rPr lang="zh-CN" altLang="en-US" sz="1200"/>
              <a:t>            PropertyChanges { target: mainFuncRow; visible: false }</a:t>
            </a:r>
            <a:endParaRPr lang="zh-CN" altLang="en-US" sz="1200"/>
          </a:p>
          <a:p>
            <a:r>
              <a:rPr lang="zh-CN" altLang="en-US" sz="1200"/>
              <a:t>            PropertyChanges { target: settingButton; visible: false }</a:t>
            </a:r>
            <a:endParaRPr lang="zh-CN" altLang="en-US" sz="1200"/>
          </a:p>
          <a:p>
            <a:r>
              <a:rPr lang="zh-CN" altLang="en-US" sz="1200"/>
              <a:t>            PropertyChanges { target: skinButton; visible: false }</a:t>
            </a:r>
            <a:endParaRPr lang="zh-CN" altLang="en-US" sz="1200"/>
          </a:p>
          <a:p>
            <a:r>
              <a:rPr lang="zh-CN" altLang="en-US" sz="1200"/>
              <a:t>            PropertyChanges { target: zoomButton; visible: true }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]</a:t>
            </a:r>
            <a:endParaRPr lang="zh-CN" altLang="en-US" sz="1200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49850" y="586740"/>
            <a:ext cx="6678930" cy="6137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数据持久化代码</a:t>
            </a:r>
            <a:endParaRPr lang="zh-CN" altLang="en-US"/>
          </a:p>
          <a:p>
            <a:r>
              <a:rPr lang="zh-CN" altLang="en-US" sz="1200"/>
              <a:t>// 加载用户数据</a:t>
            </a:r>
            <a:endParaRPr lang="zh-CN" altLang="en-US" sz="1200"/>
          </a:p>
          <a:p>
            <a:r>
              <a:rPr lang="zh-CN" altLang="en-US" sz="1200"/>
              <a:t>    function loadUserData() {</a:t>
            </a:r>
            <a:endParaRPr lang="zh-CN" altLang="en-US" sz="1200"/>
          </a:p>
          <a:p>
            <a:r>
              <a:rPr lang="zh-CN" altLang="en-US" sz="1200"/>
              <a:t>        try {</a:t>
            </a:r>
            <a:endParaRPr lang="zh-CN" altLang="en-US" sz="1200"/>
          </a:p>
          <a:p>
            <a:r>
              <a:rPr lang="zh-CN" altLang="en-US" sz="1200"/>
              <a:t>            const savedFavorites = Qt.application.settings.value("favorites");</a:t>
            </a:r>
            <a:endParaRPr lang="zh-CN" altLang="en-US" sz="1200"/>
          </a:p>
          <a:p>
            <a:r>
              <a:rPr lang="zh-CN" altLang="en-US" sz="1200"/>
              <a:t>            if (savedFavorites) {</a:t>
            </a:r>
            <a:endParaRPr lang="zh-CN" altLang="en-US" sz="1200"/>
          </a:p>
          <a:p>
            <a:r>
              <a:rPr lang="zh-CN" altLang="en-US" sz="1200"/>
              <a:t>                favoriteSongs = JSON.parse(savedFavorites);</a:t>
            </a:r>
            <a:endParaRPr lang="zh-CN" altLang="en-US" sz="1200"/>
          </a:p>
          <a:p>
            <a:r>
              <a:rPr lang="zh-CN" altLang="en-US" sz="1200"/>
              <a:t>        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    const savedRecent = Qt.application.settings.value("recentSongs");</a:t>
            </a:r>
            <a:endParaRPr lang="zh-CN" altLang="en-US" sz="1200"/>
          </a:p>
          <a:p>
            <a:r>
              <a:rPr lang="zh-CN" altLang="en-US" sz="1200"/>
              <a:t>            if (savedRecent) {</a:t>
            </a:r>
            <a:endParaRPr lang="zh-CN" altLang="en-US" sz="1200"/>
          </a:p>
          <a:p>
            <a:r>
              <a:rPr lang="zh-CN" altLang="en-US" sz="1200"/>
              <a:t>                recentSongs = JSON.parse(savedRecent);</a:t>
            </a:r>
            <a:endParaRPr lang="zh-CN" altLang="en-US" sz="1200"/>
          </a:p>
          <a:p>
            <a:r>
              <a:rPr lang="zh-CN" altLang="en-US" sz="1200"/>
              <a:t>        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    const savedLocal = Qt.application.settings.value("localSongs");</a:t>
            </a:r>
            <a:endParaRPr lang="zh-CN" altLang="en-US" sz="1200"/>
          </a:p>
          <a:p>
            <a:r>
              <a:rPr lang="zh-CN" altLang="en-US" sz="1200"/>
              <a:t>            if (savedLocal) {</a:t>
            </a:r>
            <a:endParaRPr lang="zh-CN" altLang="en-US" sz="1200"/>
          </a:p>
          <a:p>
            <a:r>
              <a:rPr lang="zh-CN" altLang="en-US" sz="1200"/>
              <a:t>                localSongs = JSON.parse(savedLocal);</a:t>
            </a:r>
            <a:endParaRPr lang="zh-CN" altLang="en-US" sz="1200"/>
          </a:p>
          <a:p>
            <a:r>
              <a:rPr lang="zh-CN" altLang="en-US" sz="1200"/>
              <a:t>            }</a:t>
            </a:r>
            <a:endParaRPr lang="zh-CN" altLang="en-US" sz="1200"/>
          </a:p>
          <a:p>
            <a:r>
              <a:rPr lang="zh-CN" altLang="en-US" sz="1200"/>
              <a:t>        } catch (e) {</a:t>
            </a:r>
            <a:endParaRPr lang="zh-CN" altLang="en-US" sz="1200"/>
          </a:p>
          <a:p>
            <a:r>
              <a:rPr lang="zh-CN" altLang="en-US" sz="1200"/>
              <a:t>            console.error("加载用户数据失败:", e);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// 保存用户数据</a:t>
            </a:r>
            <a:endParaRPr lang="zh-CN" altLang="en-US" sz="1200"/>
          </a:p>
          <a:p>
            <a:r>
              <a:rPr lang="zh-CN" altLang="en-US" sz="1200"/>
              <a:t>    function saveUserData() {</a:t>
            </a:r>
            <a:endParaRPr lang="zh-CN" altLang="en-US" sz="1200"/>
          </a:p>
          <a:p>
            <a:r>
              <a:rPr lang="zh-CN" altLang="en-US" sz="1200"/>
              <a:t>        try {</a:t>
            </a:r>
            <a:endParaRPr lang="zh-CN" altLang="en-US" sz="1200"/>
          </a:p>
          <a:p>
            <a:r>
              <a:rPr lang="zh-CN" altLang="en-US" sz="1200"/>
              <a:t>            Qt.application.settings.setValue("favorites", JSON.stringify(favoriteSongs));</a:t>
            </a:r>
            <a:endParaRPr lang="zh-CN" altLang="en-US" sz="1200"/>
          </a:p>
          <a:p>
            <a:r>
              <a:rPr lang="zh-CN" altLang="en-US" sz="1200"/>
              <a:t>            Qt.application.settings.setValue("recentSongs", JSON.stringify(recentSongs));</a:t>
            </a:r>
            <a:endParaRPr lang="zh-CN" altLang="en-US" sz="1200"/>
          </a:p>
          <a:p>
            <a:r>
              <a:rPr lang="zh-CN" altLang="en-US" sz="1200"/>
              <a:t>            Qt.application.settings.setValue("localSongs", JSON.stringify(localSongs));</a:t>
            </a:r>
            <a:endParaRPr lang="zh-CN" altLang="en-US" sz="1200"/>
          </a:p>
          <a:p>
            <a:r>
              <a:rPr lang="zh-CN" altLang="en-US" sz="1200"/>
              <a:t>        } catch (e) {</a:t>
            </a:r>
            <a:endParaRPr lang="zh-CN" altLang="en-US" sz="1200"/>
          </a:p>
          <a:p>
            <a:r>
              <a:rPr lang="zh-CN" altLang="en-US" sz="1200"/>
              <a:t>            console.error("保存用户数据失败:", e);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5631" name="文本框 16"/>
          <p:cNvSpPr txBox="1"/>
          <p:nvPr>
            <p:custDataLst>
              <p:tags r:id="rId1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核心代码片段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030" y="1006475"/>
            <a:ext cx="6396990" cy="5850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模拟用户登录</a:t>
            </a:r>
            <a:endParaRPr lang="zh-CN" altLang="en-US" sz="1800"/>
          </a:p>
          <a:p>
            <a:r>
              <a:rPr lang="zh-CN" altLang="en-US" sz="1000"/>
              <a:t>// 模拟登录</a:t>
            </a:r>
            <a:endParaRPr lang="zh-CN" altLang="en-US" sz="1000"/>
          </a:p>
          <a:p>
            <a:r>
              <a:rPr lang="zh-CN" altLang="en-US" sz="1000"/>
              <a:t>    function login() {</a:t>
            </a:r>
            <a:endParaRPr lang="zh-CN" altLang="en-US" sz="1000"/>
          </a:p>
          <a:p>
            <a:r>
              <a:rPr lang="zh-CN" altLang="en-US" sz="1000"/>
              <a:t>        isLoggedIn = true;</a:t>
            </a:r>
            <a:endParaRPr lang="zh-CN" altLang="en-US" sz="1000"/>
          </a:p>
          <a:p>
            <a:r>
              <a:rPr lang="zh-CN" altLang="en-US" sz="1000"/>
              <a:t>        userName = "音乐爱好者";</a:t>
            </a:r>
            <a:endParaRPr lang="zh-CN" altLang="en-US" sz="1000"/>
          </a:p>
          <a:p>
            <a:r>
              <a:rPr lang="zh-CN" altLang="en-US" sz="1000"/>
              <a:t>        loginButton.text = userName;</a:t>
            </a:r>
            <a:endParaRPr lang="zh-CN" altLang="en-US" sz="1000"/>
          </a:p>
          <a:p>
            <a:r>
              <a:rPr lang="zh-CN" altLang="en-US" sz="1000"/>
              <a:t>        // 加载用户数据</a:t>
            </a:r>
            <a:endParaRPr lang="zh-CN" altLang="en-US" sz="1000"/>
          </a:p>
          <a:p>
            <a:r>
              <a:rPr lang="zh-CN" altLang="en-US" sz="1000"/>
              <a:t>        loadUserData();</a:t>
            </a:r>
            <a:endParaRPr lang="zh-CN" altLang="en-US" sz="1000"/>
          </a:p>
          <a:p>
            <a:r>
              <a:rPr lang="zh-CN" altLang="en-US" sz="1000"/>
              <a:t>    }</a:t>
            </a:r>
            <a:endParaRPr lang="zh-CN" altLang="en-US" sz="1000"/>
          </a:p>
          <a:p>
            <a:r>
              <a:rPr lang="zh-CN" altLang="en-US" sz="1000"/>
              <a:t>    // 加载用户数据</a:t>
            </a:r>
            <a:endParaRPr lang="zh-CN" altLang="en-US" sz="1000"/>
          </a:p>
          <a:p>
            <a:r>
              <a:rPr lang="zh-CN" altLang="en-US" sz="1000"/>
              <a:t>    function loadUserData() {</a:t>
            </a:r>
            <a:endParaRPr lang="zh-CN" altLang="en-US" sz="1000"/>
          </a:p>
          <a:p>
            <a:r>
              <a:rPr lang="zh-CN" altLang="en-US" sz="1000"/>
              <a:t>        try {</a:t>
            </a:r>
            <a:endParaRPr lang="zh-CN" altLang="en-US" sz="1000"/>
          </a:p>
          <a:p>
            <a:r>
              <a:rPr lang="zh-CN" altLang="en-US" sz="1000"/>
              <a:t>            const savedFavorites = Qt.application.settings.value("favorites");</a:t>
            </a:r>
            <a:endParaRPr lang="zh-CN" altLang="en-US" sz="1000"/>
          </a:p>
          <a:p>
            <a:r>
              <a:rPr lang="zh-CN" altLang="en-US" sz="1000"/>
              <a:t>            if (savedFavorites) {</a:t>
            </a:r>
            <a:endParaRPr lang="zh-CN" altLang="en-US" sz="1000"/>
          </a:p>
          <a:p>
            <a:r>
              <a:rPr lang="zh-CN" altLang="en-US" sz="1000"/>
              <a:t>                favoriteSongs = JSON.parse(savedFavorites);</a:t>
            </a:r>
            <a:endParaRPr lang="zh-CN" altLang="en-US" sz="1000"/>
          </a:p>
          <a:p>
            <a:r>
              <a:rPr lang="zh-CN" altLang="en-US" sz="1000"/>
              <a:t>            }</a:t>
            </a:r>
            <a:endParaRPr lang="zh-CN" altLang="en-US" sz="1000"/>
          </a:p>
          <a:p>
            <a:r>
              <a:rPr lang="zh-CN" altLang="en-US" sz="1000"/>
              <a:t>            const savedRecent = Qt.application.settings.value("recentSongs");</a:t>
            </a:r>
            <a:endParaRPr lang="zh-CN" altLang="en-US" sz="1000"/>
          </a:p>
          <a:p>
            <a:r>
              <a:rPr lang="zh-CN" altLang="en-US" sz="1000"/>
              <a:t>            if (savedRecent) {</a:t>
            </a:r>
            <a:endParaRPr lang="zh-CN" altLang="en-US" sz="1000"/>
          </a:p>
          <a:p>
            <a:r>
              <a:rPr lang="zh-CN" altLang="en-US" sz="1000"/>
              <a:t>                recentSongs = JSON.parse(savedRecent);</a:t>
            </a:r>
            <a:endParaRPr lang="zh-CN" altLang="en-US" sz="1000"/>
          </a:p>
          <a:p>
            <a:r>
              <a:rPr lang="zh-CN" altLang="en-US" sz="1000"/>
              <a:t>            }</a:t>
            </a:r>
            <a:endParaRPr lang="zh-CN" altLang="en-US" sz="1000"/>
          </a:p>
          <a:p>
            <a:r>
              <a:rPr lang="zh-CN" altLang="en-US" sz="1000"/>
              <a:t>            const savedLocal = Qt.application.settings.value("localSongs");</a:t>
            </a:r>
            <a:endParaRPr lang="zh-CN" altLang="en-US" sz="1000"/>
          </a:p>
          <a:p>
            <a:r>
              <a:rPr lang="zh-CN" altLang="en-US" sz="1000"/>
              <a:t>            if (savedLocal) {</a:t>
            </a:r>
            <a:endParaRPr lang="zh-CN" altLang="en-US" sz="1000"/>
          </a:p>
          <a:p>
            <a:r>
              <a:rPr lang="zh-CN" altLang="en-US" sz="1000"/>
              <a:t>                localSongs = JSON.parse(savedLocal);</a:t>
            </a:r>
            <a:endParaRPr lang="zh-CN" altLang="en-US" sz="1000"/>
          </a:p>
          <a:p>
            <a:r>
              <a:rPr lang="zh-CN" altLang="en-US" sz="1000"/>
              <a:t>            }</a:t>
            </a:r>
            <a:endParaRPr lang="zh-CN" altLang="en-US" sz="1000"/>
          </a:p>
          <a:p>
            <a:r>
              <a:rPr lang="zh-CN" altLang="en-US" sz="1000"/>
              <a:t>        } catch (e) {</a:t>
            </a:r>
            <a:endParaRPr lang="zh-CN" altLang="en-US" sz="1000"/>
          </a:p>
          <a:p>
            <a:r>
              <a:rPr lang="zh-CN" altLang="en-US" sz="1000"/>
              <a:t>            console.error("加载用户数据失败:", e);</a:t>
            </a:r>
            <a:endParaRPr lang="zh-CN" altLang="en-US" sz="1000"/>
          </a:p>
          <a:p>
            <a:r>
              <a:rPr lang="zh-CN" altLang="en-US" sz="1000"/>
              <a:t>        }</a:t>
            </a:r>
            <a:endParaRPr lang="zh-CN" altLang="en-US" sz="1000"/>
          </a:p>
          <a:p>
            <a:r>
              <a:rPr lang="zh-CN" altLang="en-US" sz="1000"/>
              <a:t>    }</a:t>
            </a:r>
            <a:endParaRPr lang="zh-CN" altLang="en-US" sz="1000"/>
          </a:p>
          <a:p>
            <a:r>
              <a:rPr lang="zh-CN" altLang="en-US" sz="1000"/>
              <a:t>    // 保存用户数据</a:t>
            </a:r>
            <a:endParaRPr lang="zh-CN" altLang="en-US" sz="1000"/>
          </a:p>
          <a:p>
            <a:r>
              <a:rPr lang="zh-CN" altLang="en-US" sz="1000"/>
              <a:t>    function saveUserData() {</a:t>
            </a:r>
            <a:endParaRPr lang="zh-CN" altLang="en-US" sz="1000"/>
          </a:p>
          <a:p>
            <a:r>
              <a:rPr lang="zh-CN" altLang="en-US" sz="1000"/>
              <a:t>        try {</a:t>
            </a:r>
            <a:endParaRPr lang="zh-CN" altLang="en-US" sz="1000"/>
          </a:p>
          <a:p>
            <a:r>
              <a:rPr lang="zh-CN" altLang="en-US" sz="1000"/>
              <a:t>            Qt.application.settings.setValue("favorites", JSON.stringify(favoriteSongs));</a:t>
            </a:r>
            <a:endParaRPr lang="zh-CN" altLang="en-US" sz="1000"/>
          </a:p>
          <a:p>
            <a:r>
              <a:rPr lang="zh-CN" altLang="en-US" sz="1000"/>
              <a:t>            Qt.application.settings.setValue("recentSongs", JSON.stringify(recentSongs));</a:t>
            </a:r>
            <a:endParaRPr lang="zh-CN" altLang="en-US" sz="1000"/>
          </a:p>
          <a:p>
            <a:r>
              <a:rPr lang="zh-CN" altLang="en-US" sz="1000"/>
              <a:t>            Qt.application.settings.setValue("localSongs", JSON.stringify(localSongs));</a:t>
            </a:r>
            <a:endParaRPr lang="zh-CN" altLang="en-US" sz="1000"/>
          </a:p>
          <a:p>
            <a:r>
              <a:rPr lang="zh-CN" altLang="en-US" sz="1000"/>
              <a:t>        } catch (e) {</a:t>
            </a:r>
            <a:endParaRPr lang="zh-CN" altLang="en-US" sz="1000"/>
          </a:p>
          <a:p>
            <a:r>
              <a:rPr lang="zh-CN" altLang="en-US" sz="1000"/>
              <a:t>            console.error("保存用户数据失败:", e);</a:t>
            </a:r>
            <a:endParaRPr lang="zh-CN" altLang="en-US" sz="1000"/>
          </a:p>
          <a:p>
            <a:r>
              <a:rPr lang="zh-CN" altLang="en-US" sz="1000"/>
              <a:t>        }</a:t>
            </a:r>
            <a:endParaRPr lang="zh-CN" altLang="en-US" sz="1000"/>
          </a:p>
          <a:p>
            <a:r>
              <a:rPr lang="zh-CN" altLang="en-US" sz="1000"/>
              <a:t>    }</a:t>
            </a:r>
            <a:endParaRPr lang="zh-CN" altLang="en-US" sz="1000"/>
          </a:p>
        </p:txBody>
      </p:sp>
      <p:sp>
        <p:nvSpPr>
          <p:cNvPr id="9" name="文本框 8"/>
          <p:cNvSpPr txBox="1"/>
          <p:nvPr/>
        </p:nvSpPr>
        <p:spPr>
          <a:xfrm>
            <a:off x="5516880" y="1006475"/>
            <a:ext cx="6638290" cy="5850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收藏喜欢的歌曲</a:t>
            </a:r>
            <a:endParaRPr lang="zh-CN" altLang="en-US" sz="18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// 添加收藏</a:t>
            </a:r>
            <a:endParaRPr lang="zh-CN" altLang="en-US" sz="1200"/>
          </a:p>
          <a:p>
            <a:r>
              <a:rPr lang="zh-CN" altLang="en-US" sz="1200"/>
              <a:t>    function addFavorite(filePath) {</a:t>
            </a:r>
            <a:endParaRPr lang="zh-CN" altLang="en-US" sz="1200"/>
          </a:p>
          <a:p>
            <a:r>
              <a:rPr lang="zh-CN" altLang="en-US" sz="1200"/>
              <a:t>        const normalizedPath = filePath.replace("file://", "");</a:t>
            </a:r>
            <a:endParaRPr lang="zh-CN" altLang="en-US" sz="1200"/>
          </a:p>
          <a:p>
            <a:r>
              <a:rPr lang="zh-CN" altLang="en-US" sz="1200"/>
              <a:t>        if (!favoriteSongs.includes(normalizedPath)) {</a:t>
            </a:r>
            <a:endParaRPr lang="zh-CN" altLang="en-US" sz="1200"/>
          </a:p>
          <a:p>
            <a:r>
              <a:rPr lang="zh-CN" altLang="en-US" sz="1200"/>
              <a:t>            favoriteSongs.push(normalizedPath);</a:t>
            </a:r>
            <a:endParaRPr lang="zh-CN" altLang="en-US" sz="1200"/>
          </a:p>
          <a:p>
            <a:r>
              <a:rPr lang="zh-CN" altLang="en-US" sz="1200"/>
              <a:t>            saveUserData();</a:t>
            </a:r>
            <a:endParaRPr lang="zh-CN" altLang="en-US" sz="1200"/>
          </a:p>
          <a:p>
            <a:r>
              <a:rPr lang="zh-CN" altLang="en-US" sz="1200"/>
              <a:t>            console.log("已添加到收藏:", normalizedPath);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    favoriteSongsChanged()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// 移除收藏</a:t>
            </a:r>
            <a:endParaRPr lang="zh-CN" altLang="en-US" sz="1200"/>
          </a:p>
          <a:p>
            <a:r>
              <a:rPr lang="zh-CN" altLang="en-US" sz="1200"/>
              <a:t>    function removeFavorite(filePath) {</a:t>
            </a:r>
            <a:endParaRPr lang="zh-CN" altLang="en-US" sz="1200"/>
          </a:p>
          <a:p>
            <a:r>
              <a:rPr lang="zh-CN" altLang="en-US" sz="1200"/>
              <a:t>        const normalizedPath = filePath.replace("file://", "");</a:t>
            </a:r>
            <a:endParaRPr lang="zh-CN" altLang="en-US" sz="1200"/>
          </a:p>
          <a:p>
            <a:r>
              <a:rPr lang="zh-CN" altLang="en-US" sz="1200"/>
              <a:t>        const index = favoriteSongs.indexOf(normalizedPath);</a:t>
            </a:r>
            <a:endParaRPr lang="zh-CN" altLang="en-US" sz="1200"/>
          </a:p>
          <a:p>
            <a:r>
              <a:rPr lang="zh-CN" altLang="en-US" sz="1200"/>
              <a:t>        if (index &gt;= 0) {</a:t>
            </a:r>
            <a:endParaRPr lang="zh-CN" altLang="en-US" sz="1200"/>
          </a:p>
          <a:p>
            <a:r>
              <a:rPr lang="zh-CN" altLang="en-US" sz="1200"/>
              <a:t>            favoriteSongs.splice(index, 1);</a:t>
            </a:r>
            <a:endParaRPr lang="zh-CN" altLang="en-US" sz="1200"/>
          </a:p>
          <a:p>
            <a:r>
              <a:rPr lang="zh-CN" altLang="en-US" sz="1200"/>
              <a:t>            saveUserData();</a:t>
            </a:r>
            <a:endParaRPr lang="zh-CN" altLang="en-US" sz="1200"/>
          </a:p>
          <a:p>
            <a:r>
              <a:rPr lang="zh-CN" altLang="en-US" sz="1200"/>
              <a:t>            console.log("已从收藏移除:", normalizedPath);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    favoriteSongsChanged()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52" name="文本框 12"/>
          <p:cNvSpPr txBox="1"/>
          <p:nvPr>
            <p:custDataLst>
              <p:tags r:id="rId1"/>
            </p:custDataLst>
          </p:nvPr>
        </p:nvSpPr>
        <p:spPr>
          <a:xfrm>
            <a:off x="508000" y="480378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右侧顶部窗口实现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9" name="图片 8" descr="作业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" y="1734185"/>
            <a:ext cx="9972675" cy="495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截图_20250707_2135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6620" y="749935"/>
            <a:ext cx="7194550" cy="5051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410" y="250825"/>
            <a:ext cx="343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Main.qml</a:t>
            </a:r>
            <a:r>
              <a:rPr lang="zh-CN" altLang="en-US"/>
              <a:t>里实现窗口的头部拖动</a:t>
            </a:r>
            <a:endParaRPr lang="zh-CN" altLang="en-US"/>
          </a:p>
          <a:p>
            <a:r>
              <a:rPr lang="zh-CN" altLang="en-US"/>
              <a:t>和需要暴露出来的信息</a:t>
            </a:r>
            <a:endParaRPr lang="zh-CN" altLang="en-US"/>
          </a:p>
        </p:txBody>
      </p:sp>
      <p:pic>
        <p:nvPicPr>
          <p:cNvPr id="5" name="图片 4" descr="屏幕截图_20250707_213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2272665"/>
            <a:ext cx="4763770" cy="3000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9525" y="0"/>
            <a:ext cx="371475" cy="10763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itchFamily="49" charset="-122"/>
              <a:ea typeface="+mn-ea"/>
              <a:cs typeface="+mn-cs"/>
            </a:endParaRPr>
          </a:p>
        </p:txBody>
      </p:sp>
      <p:sp>
        <p:nvSpPr>
          <p:cNvPr id="28683" name="文本框 1"/>
          <p:cNvSpPr txBox="1"/>
          <p:nvPr>
            <p:custDataLst>
              <p:tags r:id="rId2"/>
            </p:custDataLst>
          </p:nvPr>
        </p:nvSpPr>
        <p:spPr>
          <a:xfrm>
            <a:off x="508000" y="43275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核心功能</a:t>
            </a:r>
            <a:r>
              <a:rPr lang="en-US" altLang="zh-CN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                        </a:t>
            </a: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代码实现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5995" y="154495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实现窗口的放大缩小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5995" y="2223135"/>
            <a:ext cx="234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实现窗口的刷新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1550" y="290131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窗口回退与前进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35050" y="373824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实现手机投屏（暂无）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5450" y="5136515"/>
            <a:ext cx="315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搜索框与搜索本地音乐并播放</a:t>
            </a:r>
            <a:endParaRPr lang="zh-CN" altLang="en-US"/>
          </a:p>
        </p:txBody>
      </p:sp>
      <p:pic>
        <p:nvPicPr>
          <p:cNvPr id="17" name="图片 16" descr="作业图片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2223135"/>
            <a:ext cx="2219325" cy="2105025"/>
          </a:xfrm>
          <a:prstGeom prst="rect">
            <a:avLst/>
          </a:prstGeom>
        </p:spPr>
      </p:pic>
      <p:pic>
        <p:nvPicPr>
          <p:cNvPr id="20" name="图片 19" descr="作业图片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315" y="139700"/>
            <a:ext cx="3667760" cy="657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74" name="文本框 24"/>
          <p:cNvSpPr txBox="1"/>
          <p:nvPr>
            <p:custDataLst>
              <p:tags r:id="rId1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搜索相关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 descr="作业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95" y="3846830"/>
            <a:ext cx="5876925" cy="66675"/>
          </a:xfrm>
          <a:prstGeom prst="rect">
            <a:avLst/>
          </a:prstGeom>
        </p:spPr>
      </p:pic>
      <p:pic>
        <p:nvPicPr>
          <p:cNvPr id="6" name="图片 5" descr="作业图片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" y="1076325"/>
            <a:ext cx="4826000" cy="5550535"/>
          </a:xfrm>
          <a:prstGeom prst="rect">
            <a:avLst/>
          </a:prstGeom>
        </p:spPr>
      </p:pic>
      <p:pic>
        <p:nvPicPr>
          <p:cNvPr id="7" name="图片 6" descr="作业图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850" y="-101600"/>
            <a:ext cx="438404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64" name="文本框 38"/>
          <p:cNvSpPr txBox="1"/>
          <p:nvPr>
            <p:custDataLst>
              <p:tags r:id="rId1"/>
            </p:custDataLst>
          </p:nvPr>
        </p:nvSpPr>
        <p:spPr>
          <a:xfrm>
            <a:off x="508000" y="474663"/>
            <a:ext cx="6235700" cy="6016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效果展现</a:t>
            </a:r>
            <a:endParaRPr lang="zh-CN" altLang="en-US" sz="3200" b="1" dirty="0">
              <a:solidFill>
                <a:schemeClr val="accent1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" name="图片 1" descr="作业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1673225"/>
            <a:ext cx="3609975" cy="828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89188" y="2125663"/>
            <a:ext cx="7416800" cy="1741488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1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lt"/>
              </a:rPr>
              <a:t>谢谢您的观看</a:t>
            </a:r>
            <a:endParaRPr kumimoji="0" lang="zh-CN" altLang="en-US" sz="6000" b="1" i="0" u="none" strike="noStrike" kern="1200" cap="none" spc="0" normalizeH="0" baseline="0" noProof="1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j-cs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截图_20250707_2140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115" y="387350"/>
            <a:ext cx="6197600" cy="5086985"/>
          </a:xfrm>
          <a:prstGeom prst="rect">
            <a:avLst/>
          </a:prstGeom>
        </p:spPr>
      </p:pic>
      <p:pic>
        <p:nvPicPr>
          <p:cNvPr id="5" name="图片 4" descr="屏幕截图_20250707_211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1737360"/>
            <a:ext cx="5555615" cy="42557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7185" y="450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音乐播放实现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2610" y="902335"/>
            <a:ext cx="4064000" cy="731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实现了音频播放器，音频有实际长度且播放位置接近结尾（误差&lt;100ms）时自动播放下一首，捕获并报告播放错误，根据播放进度实时同步歌词高亮，切换歌曲时加载对应歌词文件，并设置默认50%音量输出。</a:t>
            </a:r>
            <a:endParaRPr lang="zh-CN" altLang="en-US" sz="1000"/>
          </a:p>
        </p:txBody>
      </p:sp>
      <p:sp>
        <p:nvSpPr>
          <p:cNvPr id="8" name="文本框 7"/>
          <p:cNvSpPr txBox="1"/>
          <p:nvPr/>
        </p:nvSpPr>
        <p:spPr>
          <a:xfrm>
            <a:off x="337185" y="6092825"/>
            <a:ext cx="4064000" cy="422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对初始音乐的设置，设置初始音乐为音乐列表的第一首歌，并且初始时音乐播放是暂停的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0340" y="2317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主窗口界面由三部分组成</a:t>
            </a:r>
            <a:endParaRPr lang="zh-CN" altLang="en-US"/>
          </a:p>
        </p:txBody>
      </p:sp>
      <p:pic>
        <p:nvPicPr>
          <p:cNvPr id="3" name="图片 2" descr="屏幕截图_20250707_2232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" y="705485"/>
            <a:ext cx="4752975" cy="1592580"/>
          </a:xfrm>
          <a:prstGeom prst="rect">
            <a:avLst/>
          </a:prstGeom>
        </p:spPr>
      </p:pic>
      <p:pic>
        <p:nvPicPr>
          <p:cNvPr id="4" name="图片 3" descr="屏幕截图_20250707_223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2232660"/>
            <a:ext cx="5784215" cy="4544695"/>
          </a:xfrm>
          <a:prstGeom prst="rect">
            <a:avLst/>
          </a:prstGeom>
        </p:spPr>
      </p:pic>
      <p:pic>
        <p:nvPicPr>
          <p:cNvPr id="5" name="图片 4" descr="屏幕截图_20250707_211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20" y="1006475"/>
            <a:ext cx="6665595" cy="51631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168910"/>
            <a:ext cx="2760980" cy="448310"/>
          </a:xfrm>
        </p:spPr>
        <p:txBody>
          <a:bodyPr>
            <a:normAutofit fontScale="90000"/>
          </a:bodyPr>
          <a:p>
            <a:r>
              <a:rPr lang="zh-CN" altLang="en-US"/>
              <a:t>底部部分实现</a:t>
            </a:r>
            <a:endParaRPr lang="zh-CN" altLang="en-US"/>
          </a:p>
        </p:txBody>
      </p:sp>
      <p:grpSp>
        <p:nvGrpSpPr>
          <p:cNvPr id="16396" name="组合 10"/>
          <p:cNvGrpSpPr/>
          <p:nvPr/>
        </p:nvGrpSpPr>
        <p:grpSpPr>
          <a:xfrm>
            <a:off x="384175" y="304165"/>
            <a:ext cx="3703320" cy="1046278"/>
            <a:chOff x="4382" y="6358"/>
            <a:chExt cx="5832" cy="1725"/>
          </a:xfrm>
        </p:grpSpPr>
        <p:sp>
          <p:nvSpPr>
            <p:cNvPr id="48" name="矩形: 圆角 23"/>
            <p:cNvSpPr/>
            <p:nvPr>
              <p:custDataLst>
                <p:tags r:id="rId1"/>
              </p:custDataLst>
            </p:nvPr>
          </p:nvSpPr>
          <p:spPr>
            <a:xfrm>
              <a:off x="4382" y="6833"/>
              <a:ext cx="1017" cy="99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黑体" pitchFamily="49" charset="-122"/>
                  <a:ea typeface="+mn-ea"/>
                  <a:cs typeface="+mn-cs"/>
                  <a:sym typeface="+mn-ea"/>
                </a:rPr>
                <a:t>01</a:t>
              </a:r>
              <a:endParaRPr kumimoji="0" lang="en-US" altLang="zh-CN" sz="24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itchFamily="49" charset="-122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"/>
              </p:custDataLst>
            </p:nvPr>
          </p:nvSpPr>
          <p:spPr>
            <a:xfrm>
              <a:off x="5472" y="6358"/>
              <a:ext cx="4742" cy="1054"/>
            </a:xfrm>
            <a:prstGeom prst="rect">
              <a:avLst/>
            </a:prstGeom>
            <a:noFill/>
          </p:spPr>
          <p:txBody>
            <a:bodyPr anchor="b">
              <a:normAutofit lnSpcReduction="20000"/>
            </a:bodyPr>
            <a:lstStyle>
              <a:defPPr>
                <a:defRPr lang="zh-CN"/>
              </a:defPPr>
              <a:lvl1pPr>
                <a:defRPr>
                  <a:solidFill>
                    <a:srgbClr val="474546"/>
                  </a:solidFill>
                  <a:latin typeface="+mj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j-cs"/>
                  <a:sym typeface="+mn-ea"/>
                </a:rPr>
                <a:t>音乐播放实现的工具函数</a:t>
              </a:r>
              <a:endParaRPr kumimoji="0" lang="zh-CN" altLang="en-US" sz="2000" b="0" i="0" u="none" strike="noStrike" kern="1200" cap="none" spc="0" normalizeH="0" baseline="0" noProof="1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  <a:sym typeface="+mn-ea"/>
              </a:endParaRPr>
            </a:p>
          </p:txBody>
        </p:sp>
        <p:sp>
          <p:nvSpPr>
            <p:cNvPr id="16399" name="文本框 49"/>
            <p:cNvSpPr txBox="1"/>
            <p:nvPr>
              <p:custDataLst>
                <p:tags r:id="rId3"/>
              </p:custDataLst>
            </p:nvPr>
          </p:nvSpPr>
          <p:spPr>
            <a:xfrm>
              <a:off x="5472" y="7427"/>
              <a:ext cx="4250" cy="65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 anchorCtr="0"/>
            <a:p>
              <a:r>
                <a:rPr lang="zh-CN" altLang="en-US" sz="1200" dirty="0">
                  <a:solidFill>
                    <a:srgbClr val="808080"/>
                  </a:solidFill>
                  <a:latin typeface="黑体" pitchFamily="49" charset="-122"/>
                  <a:ea typeface="黑体" pitchFamily="49" charset="-122"/>
                </a:rPr>
                <a:t>上一首、下一首、播放模式</a:t>
              </a:r>
              <a:endParaRPr lang="en-US" altLang="zh-CN" sz="1200" dirty="0">
                <a:solidFill>
                  <a:srgbClr val="80808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6" name="图片 5" descr="屏幕截图_20250707_2116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1430655"/>
            <a:ext cx="5764530" cy="1095375"/>
          </a:xfrm>
          <a:prstGeom prst="rect">
            <a:avLst/>
          </a:prstGeom>
        </p:spPr>
      </p:pic>
      <p:pic>
        <p:nvPicPr>
          <p:cNvPr id="7" name="图片 6" descr="屏幕截图_20250707_2116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" y="2306955"/>
            <a:ext cx="6162040" cy="2832100"/>
          </a:xfrm>
          <a:prstGeom prst="rect">
            <a:avLst/>
          </a:prstGeom>
        </p:spPr>
      </p:pic>
      <p:pic>
        <p:nvPicPr>
          <p:cNvPr id="8" name="图片 7" descr="屏幕截图_20250707_2116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610" y="3178175"/>
            <a:ext cx="6555740" cy="701040"/>
          </a:xfrm>
          <a:prstGeom prst="rect">
            <a:avLst/>
          </a:prstGeom>
        </p:spPr>
      </p:pic>
      <p:pic>
        <p:nvPicPr>
          <p:cNvPr id="9" name="图片 8" descr="屏幕截图_20250707_2116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540" y="4769485"/>
            <a:ext cx="4410710" cy="2007235"/>
          </a:xfrm>
          <a:prstGeom prst="rect">
            <a:avLst/>
          </a:prstGeom>
        </p:spPr>
      </p:pic>
      <p:pic>
        <p:nvPicPr>
          <p:cNvPr id="10" name="图片 9" descr="屏幕截图_20250707_2117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885" y="3943985"/>
            <a:ext cx="5229225" cy="2618105"/>
          </a:xfrm>
          <a:prstGeom prst="rect">
            <a:avLst/>
          </a:prstGeom>
        </p:spPr>
      </p:pic>
      <p:pic>
        <p:nvPicPr>
          <p:cNvPr id="11" name="图片 10" descr="屏幕截图_20250707_2118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95" y="1810385"/>
            <a:ext cx="4391025" cy="1288415"/>
          </a:xfrm>
          <a:prstGeom prst="rect">
            <a:avLst/>
          </a:prstGeom>
        </p:spPr>
      </p:pic>
      <p:pic>
        <p:nvPicPr>
          <p:cNvPr id="12" name="图片 11" descr="屏幕截图_20250707_2118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5125" y="38100"/>
            <a:ext cx="4898390" cy="17722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168910"/>
            <a:ext cx="2760980" cy="448310"/>
          </a:xfrm>
        </p:spPr>
        <p:txBody>
          <a:bodyPr>
            <a:normAutofit fontScale="90000"/>
          </a:bodyPr>
          <a:p>
            <a:r>
              <a:rPr lang="zh-CN" altLang="en-US"/>
              <a:t>底部部分实现</a:t>
            </a:r>
            <a:endParaRPr lang="zh-CN" altLang="en-US"/>
          </a:p>
        </p:txBody>
      </p:sp>
      <p:pic>
        <p:nvPicPr>
          <p:cNvPr id="13" name="图片 12" descr="屏幕截图_20250707_211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0010" y="226060"/>
            <a:ext cx="5492115" cy="5412105"/>
          </a:xfrm>
          <a:prstGeom prst="rect">
            <a:avLst/>
          </a:prstGeom>
        </p:spPr>
      </p:pic>
      <p:pic>
        <p:nvPicPr>
          <p:cNvPr id="2" name="图片 1" descr="屏幕截图_20250707_211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935"/>
            <a:ext cx="6501130" cy="5237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屏幕截图_20250707_2247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8075" y="1408430"/>
            <a:ext cx="7110095" cy="5379085"/>
          </a:xfrm>
          <a:prstGeom prst="rect">
            <a:avLst/>
          </a:prstGeom>
        </p:spPr>
      </p:pic>
      <p:pic>
        <p:nvPicPr>
          <p:cNvPr id="8" name="图片 7" descr="屏幕截图_20250707_224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2305685"/>
            <a:ext cx="4303395" cy="4417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5765" y="562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底部的界面</a:t>
            </a:r>
            <a:endParaRPr lang="zh-CN" altLang="en-US"/>
          </a:p>
        </p:txBody>
      </p:sp>
      <p:pic>
        <p:nvPicPr>
          <p:cNvPr id="11" name="图片 10" descr="屏幕截图_20250707_2253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05" y="45720"/>
            <a:ext cx="9658350" cy="13633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截图_20250707_2302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945" y="187325"/>
            <a:ext cx="4303395" cy="6626860"/>
          </a:xfrm>
          <a:prstGeom prst="rect">
            <a:avLst/>
          </a:prstGeom>
        </p:spPr>
      </p:pic>
      <p:pic>
        <p:nvPicPr>
          <p:cNvPr id="3" name="图片 2" descr="屏幕截图_20250707_2305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65" y="384175"/>
            <a:ext cx="4030980" cy="6232525"/>
          </a:xfrm>
          <a:prstGeom prst="rect">
            <a:avLst/>
          </a:prstGeom>
        </p:spPr>
      </p:pic>
      <p:pic>
        <p:nvPicPr>
          <p:cNvPr id="4" name="图片 3" descr="屏幕截图_20250707_2304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485"/>
            <a:ext cx="3376295" cy="4838700"/>
          </a:xfrm>
          <a:prstGeom prst="rect">
            <a:avLst/>
          </a:prstGeom>
        </p:spPr>
      </p:pic>
      <p:sp>
        <p:nvSpPr>
          <p:cNvPr id="6" name="标题 2"/>
          <p:cNvSpPr>
            <a:spLocks noGrp="1"/>
          </p:cNvSpPr>
          <p:nvPr/>
        </p:nvSpPr>
        <p:spPr>
          <a:xfrm>
            <a:off x="320040" y="168910"/>
            <a:ext cx="2948305" cy="5924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1"/>
                </a:solidFill>
                <a:latin typeface="+mj-lt"/>
                <a:ea typeface="黑体" pitchFamily="49" charset="-122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panose="020B0604020202020204" pitchFamily="34" charset="0"/>
                <a:ea typeface="黑体" pitchFamily="49" charset="-122"/>
              </a:defRPr>
            </a:lvl9pPr>
          </a:lstStyle>
          <a:p>
            <a:r>
              <a:rPr lang="zh-CN" altLang="en-US"/>
              <a:t>底部部分实现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2560" y="856615"/>
            <a:ext cx="3019425" cy="381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进度条拖动以及倍数音乐播放实现，音量调节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7365" y="100330"/>
            <a:ext cx="2660650" cy="610235"/>
          </a:xfrm>
        </p:spPr>
        <p:txBody>
          <a:bodyPr/>
          <a:p>
            <a:r>
              <a:rPr lang="zh-CN" altLang="en-US"/>
              <a:t>音乐列表实现</a:t>
            </a:r>
            <a:endParaRPr lang="zh-CN" altLang="en-US"/>
          </a:p>
        </p:txBody>
      </p:sp>
      <p:pic>
        <p:nvPicPr>
          <p:cNvPr id="4" name="图片 3" descr="屏幕截图_20250707_232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" y="1236345"/>
            <a:ext cx="2286000" cy="895350"/>
          </a:xfrm>
          <a:prstGeom prst="rect">
            <a:avLst/>
          </a:prstGeom>
        </p:spPr>
      </p:pic>
      <p:pic>
        <p:nvPicPr>
          <p:cNvPr id="5" name="图片 4" descr="屏幕截图_20250707_232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256540"/>
            <a:ext cx="5876925" cy="6426200"/>
          </a:xfrm>
          <a:prstGeom prst="rect">
            <a:avLst/>
          </a:prstGeom>
        </p:spPr>
      </p:pic>
      <p:pic>
        <p:nvPicPr>
          <p:cNvPr id="6" name="图片 5" descr="屏幕截图_20250707_232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" y="2359025"/>
            <a:ext cx="5364480" cy="4267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.xml><?xml version="1.0" encoding="utf-8"?>
<p:tagLst xmlns:p="http://schemas.openxmlformats.org/presentationml/2006/main">
  <p:tag name="KSO_WM_TAG_VERSION" val="1.0"/>
  <p:tag name="KSO_WM_TEMPLATE_CATEGORY" val="custom"/>
  <p:tag name="KSO_WM_TEMPLATE_INDEX" val="20184686"/>
</p:tagLst>
</file>

<file path=ppt/tags/tag12.xml><?xml version="1.0" encoding="utf-8"?>
<p:tagLst xmlns:p="http://schemas.openxmlformats.org/presentationml/2006/main">
  <p:tag name="KSO_WM_TAG_VERSION" val="1.0"/>
  <p:tag name="KSO_WM_TEMPLATE_CATEGORY" val="custom"/>
  <p:tag name="KSO_WM_TEMPLATE_INDEX" val="20184686"/>
</p:tagLst>
</file>

<file path=ppt/tags/tag13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UNIT_ID" val="custom0_1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UNIT_TYPE" val="a"/>
  <p:tag name="KSO_WM_UNIT_INDEX" val="1"/>
  <p:tag name="KSO_WM_UNIT_PRESET_TEXT" val="单击此处添加标题"/>
</p:tagLst>
</file>

<file path=ppt/tags/tag14.xml><?xml version="1.0" encoding="utf-8"?>
<p:tagLst xmlns:p="http://schemas.openxmlformats.org/presentationml/2006/main">
  <p:tag name="KSO_WM_TEMPLATE_CATEGORY" val="custom"/>
  <p:tag name="KSO_WM_TEMPLATE_INDEX" val="0"/>
  <p:tag name="KSO_WM_UNIT_LAYERLEVEL" val="1"/>
  <p:tag name="KSO_WM_UNIT_VALUE" val="3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0_1*b*2"/>
  <p:tag name="KSO_WM_UNIT_TYPE" val="b"/>
  <p:tag name="KSO_WM_UNIT_INDEX" val="2"/>
  <p:tag name="KSO_WM_UNIT_PRESET_TEXT" val="单击此处添加副标题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ID" val="custom0_1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6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2"/>
  <p:tag name="KSO_WM_SLIDE_TYPE" val="title"/>
  <p:tag name="KSO_WM_BEAUTIFY_FLAG" val="#wm#"/>
  <p:tag name="KSO_WM_COMBINE_RELATE_SLIDE_ID" val="custom925310_1"/>
  <p:tag name="KSO_WM_TEMPLATE_CATEGORY" val="custom"/>
  <p:tag name="KSO_WM_TEMPLATE_INDEX" val="0"/>
  <p:tag name="KSO_WM_SLIDE_ID" val="custom0_1"/>
  <p:tag name="KSO_WM_SLIDE_INDEX" val="1"/>
  <p:tag name="KSO_WM_TEMPLATE_SUBCATEGORY" val="combine"/>
  <p:tag name="KSO_WM_TEMPLATE_THUMBS_INDEX" val="1、8、11、15、21、27、28、31、"/>
  <p:tag name="KSO_WM_SLIDE_SUBTYPE" val="pureTxt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20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m_h_i"/>
  <p:tag name="KSO_WM_UNIT_INDEX" val="1_4_1"/>
  <p:tag name="KSO_WM_UNIT_LAYERLEVEL" val="1_1_1"/>
  <p:tag name="KSO_WM_DIAGRAM_GROUP_CODE" val="m1-1"/>
  <p:tag name="KSO_WM_UNIT_ID" val="custom0_2*m_h_i*1_4_1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</p:tagLst>
</file>

<file path=ppt/tags/tag2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SCONTENTSTITLE" val="0"/>
  <p:tag name="KSO_WM_UNIT_TYPE" val="m_h_a"/>
  <p:tag name="KSO_WM_UNIT_INDEX" val="1_4_1"/>
  <p:tag name="KSO_WM_UNIT_LAYERLEVEL" val="1_1_1"/>
  <p:tag name="KSO_WM_UNIT_VALUE" val="10"/>
  <p:tag name="KSO_WM_UNIT_HIGHLIGHT" val="0"/>
  <p:tag name="KSO_WM_UNIT_COMPATIBLE" val="0"/>
  <p:tag name="KSO_WM_DIAGRAM_GROUP_CODE" val="m1-1"/>
  <p:tag name="KSO_WM_UNIT_ID" val="custom0_2*m_h_a*1_4_1"/>
  <p:tag name="KSO_WM_UNIT_TEXT_FILL_FORE_SCHEMECOLOR_INDEX" val="13"/>
  <p:tag name="KSO_WM_UNIT_TEXT_FILL_TYPE" val="1"/>
  <p:tag name="KSO_WM_UNIT_USESOURCEFORMAT_APPLY" val="1"/>
  <p:tag name="KSO_WM_UNIT_PRESET_TEXT" val="单击此处添加标题"/>
</p:tagLst>
</file>

<file path=ppt/tags/tag2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m_h_f"/>
  <p:tag name="KSO_WM_UNIT_INDEX" val="1_4_1"/>
  <p:tag name="KSO_WM_UNIT_LAYERLEVEL" val="1_1_1"/>
  <p:tag name="KSO_WM_UNIT_VALUE" val="22"/>
  <p:tag name="KSO_WM_UNIT_HIGHLIGHT" val="0"/>
  <p:tag name="KSO_WM_UNIT_COMPATIBLE" val="0"/>
  <p:tag name="KSO_WM_DIAGRAM_GROUP_CODE" val="m1-1"/>
  <p:tag name="KSO_WM_UNIT_ID" val="custom0_2*m_h_f*1_4_1"/>
  <p:tag name="KSO_WM_UNIT_TEXT_FILL_FORE_SCHEMECOLOR_INDEX" val="13"/>
  <p:tag name="KSO_WM_UNIT_TEXT_FILL_TYPE" val="1"/>
  <p:tag name="KSO_WM_UNIT_USESOURCEFORMAT_APPLY" val="1"/>
  <p:tag name="KSO_WM_UNIT_PRESET_TEXT" val="单击此处添加文本具体内容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5.xml><?xml version="1.0" encoding="utf-8"?>
<p:tagLst xmlns:p="http://schemas.openxmlformats.org/presentationml/2006/main">
  <p:tag name="KSO_WM_TAG_VERSION" val="1.0"/>
  <p:tag name="KSO_WM_SLIDE_ITEM_CNT" val="5"/>
  <p:tag name="KSO_WM_SLIDE_LAYOUT" val="a_b_m"/>
  <p:tag name="KSO_WM_SLIDE_LAYOUT_CNT" val="1_1_1"/>
  <p:tag name="KSO_WM_SLIDE_TYPE" val="contents"/>
  <p:tag name="KSO_WM_BEAUTIFY_FLAG" val="#wm#"/>
  <p:tag name="KSO_WM_COMBINE_RELATE_SLIDE_ID" val="diagram20170855_1"/>
  <p:tag name="KSO_WM_TEMPLATE_CATEGORY" val="custom"/>
  <p:tag name="KSO_WM_TEMPLATE_INDEX" val="0"/>
  <p:tag name="KSO_WM_SLIDE_ID" val="custom0_2"/>
  <p:tag name="KSO_WM_SLIDE_INDEX" val="2"/>
  <p:tag name="KSO_WM_DIAGRAM_GROUP_CODE" val="m1-1"/>
  <p:tag name="KSO_WM_TEMPLATE_SUBCATEGORY" val="combine"/>
  <p:tag name="KSO_WM_SLIDE_SUBTYPE" val="diag"/>
  <p:tag name="KSO_WM_SLIDE_DIAGTYPE" val="m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33.xml><?xml version="1.0" encoding="utf-8"?>
<p:tagLst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0*0"/>
  <p:tag name="KSO_WM_SLIDE_SIZE" val="923*469"/>
  <p:tag name="KSO_WM_TEMPLATE_CATEGORY" val="custom"/>
  <p:tag name="KSO_WM_TEMPLATE_INDEX" val="0"/>
  <p:tag name="KSO_WM_SLIDE_ID" val="custom0_3"/>
  <p:tag name="KSO_WM_SLIDE_INDEX" val="3"/>
  <p:tag name="KSO_WM_DIAGRAM_GROUP_CODE" val="l1-1"/>
  <p:tag name="KSO_WM_TEMPLATE_THUMBS_INDEX" val="1"/>
  <p:tag name="KSO_WM_SLIDE_DIAGTYPE" val="l"/>
  <p:tag name="KSO_WM_SLIDE_SUBTYPE" val="diag"/>
</p:tagLst>
</file>

<file path=ppt/tags/tag3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UNIT_TYPE" val="h_f"/>
  <p:tag name="KSO_WM_UNIT_INDEX" val="1_1"/>
  <p:tag name="KSO_WM_UNIT_ID" val="custom0_4*h_f*1_1"/>
  <p:tag name="KSO_WM_UNIT_LAYERLEVEL" val="1_1"/>
  <p:tag name="KSO_WM_UNIT_VALUE" val="138"/>
  <p:tag name="KSO_WM_UNIT_HIGHLIGHT" val="0"/>
  <p:tag name="KSO_WM_UNIT_COMPATIBLE" val="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36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SLIDE_ID" val="custom0_4"/>
  <p:tag name="KSO_WM_SLIDE_INDEX" val="4"/>
  <p:tag name="KSO_WM_SLIDE_ITEM_CNT" val="0"/>
  <p:tag name="KSO_WM_SLIDE_LAYOUT" val="a_g_h"/>
  <p:tag name="KSO_WM_SLIDE_LAYOUT_CNT" val="1_1_1"/>
  <p:tag name="KSO_WM_SLIDE_TYPE" val="text"/>
  <p:tag name="KSO_WM_SLIDE_SUBTYPE" val="pureTxt"/>
  <p:tag name="KSO_WM_BEAUTIFY_FLAG" val="#wm#"/>
  <p:tag name="KSO_WM_SLIDE_POSITION" val="0*0"/>
  <p:tag name="KSO_WM_SLIDE_SIZE" val="814*436"/>
</p:tagLst>
</file>

<file path=ppt/tags/tag37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l_h_i"/>
  <p:tag name="KSO_WM_UNIT_INDEX" val="1_1_1"/>
  <p:tag name="KSO_WM_UNIT_ID" val="custom0_5*l_h_i*1_1_1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8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1_1"/>
  <p:tag name="KSO_WM_UNIT_ID" val="custom0_5*l_h_a*1_1_1"/>
  <p:tag name="KSO_WM_TEMPLATE_CATEGORY" val="custom"/>
  <p:tag name="KSO_WM_TEMPLATE_INDEX" val="0"/>
  <p:tag name="KSO_WM_UNIT_LAYERLEVEL" val="1_1_1"/>
  <p:tag name="KSO_WM_TAG_VERSION" val="1.0"/>
  <p:tag name="KSO_WM_BEAUTIFY_FLAG" val="#wm#"/>
  <p:tag name="KSO_WM_UNIT_PRESET_TEXT" val="单击此处添加标题"/>
</p:tagLst>
</file>

<file path=ppt/tags/tag3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l_h_i"/>
  <p:tag name="KSO_WM_UNIT_INDEX" val="1_2_1"/>
  <p:tag name="KSO_WM_UNIT_ID" val="custom0_5*l_h_i*1_2_1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2_1"/>
  <p:tag name="KSO_WM_UNIT_ID" val="custom0_5*l_h_a*1_2_1"/>
  <p:tag name="KSO_WM_TEMPLATE_CATEGORY" val="custom"/>
  <p:tag name="KSO_WM_TEMPLATE_INDEX" val="0"/>
  <p:tag name="KSO_WM_UNIT_LAYERLEVEL" val="1_1_1"/>
  <p:tag name="KSO_WM_TAG_VERSION" val="1.0"/>
  <p:tag name="KSO_WM_BEAUTIFY_FLAG" val="#wm#"/>
  <p:tag name="KSO_WM_UNIT_PRESET_TEXT" val="单击此处添加标题"/>
</p:tagLst>
</file>

<file path=ppt/tags/tag41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3_1"/>
  <p:tag name="KSO_WM_UNIT_ID" val="custom0_5*l_h_a*1_3_1"/>
  <p:tag name="KSO_WM_TEMPLATE_CATEGORY" val="custom"/>
  <p:tag name="KSO_WM_TEMPLATE_INDEX" val="0"/>
  <p:tag name="KSO_WM_UNIT_LAYERLEVEL" val="1_1_1"/>
  <p:tag name="KSO_WM_TAG_VERSION" val="1.0"/>
  <p:tag name="KSO_WM_BEAUTIFY_FLAG" val="#wm#"/>
  <p:tag name="KSO_WM_UNIT_PRESET_TEXT" val="单击此处添加标题"/>
</p:tagLst>
</file>

<file path=ppt/tags/tag4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l_h_i"/>
  <p:tag name="KSO_WM_UNIT_INDEX" val="1_4_1"/>
  <p:tag name="KSO_WM_UNIT_ID" val="custom0_5*l_h_i*1_4_1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43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l1-2"/>
  <p:tag name="KSO_WM_UNIT_TYPE" val="l_h_a"/>
  <p:tag name="KSO_WM_UNIT_INDEX" val="1_4_1"/>
  <p:tag name="KSO_WM_UNIT_ID" val="custom0_5*l_h_a*1_4_1"/>
  <p:tag name="KSO_WM_TEMPLATE_CATEGORY" val="custom"/>
  <p:tag name="KSO_WM_TEMPLATE_INDEX" val="0"/>
  <p:tag name="KSO_WM_UNIT_LAYERLEVEL" val="1_1_1"/>
  <p:tag name="KSO_WM_TAG_VERSION" val="1.0"/>
  <p:tag name="KSO_WM_BEAUTIFY_FLAG" val="#wm#"/>
  <p:tag name="KSO_WM_UNIT_PRESET_TEXT" val="单击此处添加标题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45.xml><?xml version="1.0" encoding="utf-8"?>
<p:tagLst xmlns:p="http://schemas.openxmlformats.org/presentationml/2006/main">
  <p:tag name="KSO_WM_SLIDE_ID" val="custom0_5"/>
  <p:tag name="KSO_WM_SLIDE_INDEX" val="5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0*0"/>
  <p:tag name="KSO_WM_SLIDE_SIZE" val="915*507"/>
  <p:tag name="KSO_WM_TEMPLATE_CATEGORY" val="custom"/>
  <p:tag name="KSO_WM_TEMPLATE_INDEX" val="0"/>
  <p:tag name="KSO_WM_TAG_VERSION" val="1.0"/>
  <p:tag name="KSO_WM_DIAGRAM_GROUP_CODE" val="l1-2"/>
  <p:tag name="KSO_WM_SLIDE_SUBTYPE" val="diag"/>
  <p:tag name="KSO_WM_SLIDE_DIAGTYPE" val="l"/>
</p:tagLst>
</file>

<file path=ppt/tags/tag46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m_i"/>
  <p:tag name="KSO_WM_UNIT_INDEX" val="1_2"/>
  <p:tag name="KSO_WM_UNIT_LAYERLEVEL" val="1_1"/>
  <p:tag name="KSO_WM_DIAGRAM_GROUP_CODE" val="m1-2"/>
  <p:tag name="KSO_WM_UNIT_ID" val="custom0_6*m_i*1_2"/>
  <p:tag name="KSO_WM_UNIT_FILL_FORE_SCHEMECOLOR_INDEX" val="14"/>
  <p:tag name="KSO_WM_UNIT_FILL_TYPE" val="1"/>
  <p:tag name="KSO_WM_UNIT_USESOURCEFORMAT_APPLY" val="1"/>
  <p:tag name="KSO_WM_UNIT_HIGHLIGHT" val="0"/>
  <p:tag name="KSO_WM_UNIT_COMPATIBLE" val="0"/>
</p:tagLst>
</file>

<file path=ppt/tags/tag47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m_i"/>
  <p:tag name="KSO_WM_UNIT_INDEX" val="1_3"/>
  <p:tag name="KSO_WM_UNIT_LAYERLEVEL" val="1_1"/>
  <p:tag name="KSO_WM_DIAGRAM_GROUP_CODE" val="m1-2"/>
  <p:tag name="KSO_WM_UNIT_ID" val="custom0_6*m_i*1_3"/>
  <p:tag name="KSO_WM_UNIT_FILL_FORE_SCHEMECOLOR_INDEX" val="14"/>
  <p:tag name="KSO_WM_UNIT_FILL_TYPE" val="1"/>
  <p:tag name="KSO_WM_UNIT_USESOURCEFORMAT_APPLY" val="1"/>
  <p:tag name="KSO_WM_UNIT_HIGHLIGHT" val="0"/>
  <p:tag name="KSO_WM_UNIT_COMPATIBLE" val="0"/>
</p:tagLst>
</file>

<file path=ppt/tags/tag4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TYPE" val="m_i"/>
  <p:tag name="KSO_WM_UNIT_INDEX" val="1_4"/>
  <p:tag name="KSO_WM_UNIT_LAYERLEVEL" val="1_1"/>
  <p:tag name="KSO_WM_DIAGRAM_GROUP_CODE" val="m1-2"/>
  <p:tag name="KSO_WM_UNIT_ID" val="custom0_6*m_i*1_4"/>
  <p:tag name="KSO_WM_UNIT_USESOURCEFORMAT_APPLY" val="1"/>
  <p:tag name="KSO_WM_UNIT_HIGHLIGHT" val="0"/>
  <p:tag name="KSO_WM_UNIT_COMPATIBLE" val="0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5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LAYERLEVEL" val="1_1"/>
  <p:tag name="KSO_WM_UNIT_DIAGRAM_CONTRAST_TITLE_CNT" val="6"/>
  <p:tag name="KSO_WM_UNIT_DIAGRAM_DIMENSION_TITLE_CNT" val="2"/>
  <p:tag name="KSO_WM_UNIT_ID" val="custom0_10*r_i*1_28"/>
  <p:tag name="KSO_WM_UNIT_LINE_FORE_SCHEMECOLOR_INDEX" val="10"/>
  <p:tag name="KSO_WM_UNIT_LINE_FILL_TYPE" val="2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DIAGRAM_GROUP_CODE" val="l1r1-1"/>
  <p:tag name="KSO_WM_UNIT_TYPE" val="r_i"/>
  <p:tag name="KSO_WM_UNIT_INDEX" val="1_28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0"/>
  <p:tag name="KSO_WM_SLIDE_ID" val="custom0_6"/>
  <p:tag name="KSO_WM_SLIDE_ITEM_CNT" val="4"/>
  <p:tag name="KSO_WM_SLIDE_INDEX" val="6"/>
  <p:tag name="KSO_WM_DIAGRAM_GROUP_CODE" val="m1-2"/>
  <p:tag name="KSO_WM_SLIDE_DIAGTYPE" val="m"/>
  <p:tag name="KSO_WM_TAG_VERSION" val="1.0"/>
  <p:tag name="KSO_WM_SLIDE_LAYOUT" val="a_f_m"/>
  <p:tag name="KSO_WM_SLIDE_LAYOUT_CNT" val="1_1_1"/>
  <p:tag name="KSO_WM_SLIDE_TYPE" val="text"/>
  <p:tag name="KSO_WM_SLIDE_SUBTYPE" val="diag"/>
  <p:tag name="KSO_WM_SLIDE_SIZE" val="960*526"/>
  <p:tag name="KSO_WM_SLIDE_POSITION" val="0*0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0"/>
  <p:tag name="KSO_WM_SLIDE_ID" val="custom0_7"/>
  <p:tag name="KSO_WM_SLIDE_ITEM_CNT" val="5"/>
  <p:tag name="KSO_WM_SLIDE_INDEX" val="7"/>
  <p:tag name="KSO_WM_TAG_VERSION" val="1.0"/>
  <p:tag name="KSO_WM_SLIDE_LAYOUT" val="a_l"/>
  <p:tag name="KSO_WM_SLIDE_LAYOUT_CNT" val="1_1"/>
  <p:tag name="KSO_WM_SLIDE_TYPE" val="text"/>
  <p:tag name="KSO_WM_SLIDE_SUBTYPE" val="diag"/>
  <p:tag name="KSO_WM_SLIDE_SIZE" val="903*456"/>
  <p:tag name="KSO_WM_SLIDE_POSITION" val="0*0"/>
  <p:tag name="KSO_WM_DIAGRAM_GROUP_CODE" val="l1-3"/>
  <p:tag name="KSO_WM_SLIDE_DIAGTYPE" val="l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54.xml><?xml version="1.0" encoding="utf-8"?>
<p:tagLst xmlns:p="http://schemas.openxmlformats.org/presentationml/2006/main">
  <p:tag name="KSO_WM_SLIDE_ID" val="custom0_8"/>
  <p:tag name="KSO_WM_SLIDE_INDEX" val="8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0*0"/>
  <p:tag name="KSO_WM_SLIDE_SIZE" val="850*492"/>
  <p:tag name="KSO_WM_TEMPLATE_CATEGORY" val="custom"/>
  <p:tag name="KSO_WM_TEMPLATE_INDEX" val="0"/>
  <p:tag name="KSO_WM_TAG_VERSION" val="1.0"/>
  <p:tag name="KSO_WM_DIAGRAM_GROUP_CODE" val="l1-4"/>
  <p:tag name="KSO_WM_SLIDE_DIAGTYPE" val="l"/>
  <p:tag name="KSO_WM_SLIDE_SUBTYPE" val="diag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ID" val="custom0_9*i*3"/>
  <p:tag name="KSO_WM_TEMPLATE_CATEGORY" val="custom"/>
  <p:tag name="KSO_WM_TEMPLATE_INDEX" val="0"/>
  <p:tag name="KSO_WM_UNIT_LAYERLEVEL" val="1"/>
  <p:tag name="KSO_WM_TAG_VERSION" val="1.0"/>
  <p:tag name="KSO_WM_BEAUTIFY_FLAG" val="#wm#"/>
  <p:tag name="KSO_WM_DIAGRAM_GROUP_CODE" val="r1-1"/>
  <p:tag name="KSO_WM_UNIT_TYPE" val="i"/>
  <p:tag name="KSO_WM_UNIT_INDEX" val="3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57.xml><?xml version="1.0" encoding="utf-8"?>
<p:tagLst xmlns:p="http://schemas.openxmlformats.org/presentationml/2006/main">
  <p:tag name="KSO_WM_SLIDE_ID" val="custom0_9"/>
  <p:tag name="KSO_WM_SLIDE_TYPE" val="text"/>
  <p:tag name="KSO_WM_SLIDE_SUBTYPE" val="diag"/>
  <p:tag name="KSO_WM_SLIDE_ITEM_CNT" val="2"/>
  <p:tag name="KSO_WM_SLIDE_INDEX" val="9"/>
  <p:tag name="KSO_WM_SLIDE_SIZE" val="826*506"/>
  <p:tag name="KSO_WM_SLIDE_POSITION" val="0*0"/>
  <p:tag name="KSO_WM_TAG_VERSION" val="1.0"/>
  <p:tag name="KSO_WM_BEAUTIFY_FLAG" val="#wm#"/>
  <p:tag name="KSO_WM_TEMPLATE_CATEGORY" val="custom"/>
  <p:tag name="KSO_WM_TEMPLATE_INDEX" val="0"/>
  <p:tag name="KSO_WM_SLIDE_LAYOUT" val="a_f_r"/>
  <p:tag name="KSO_WM_SLIDE_LAYOUT_CNT" val="1_1_1"/>
  <p:tag name="KSO_WM_DIAGRAM_GROUP_CODE" val="r1-1"/>
  <p:tag name="KSO_WM_SLIDE_DIAGTYPE" val="r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0"/>
  <p:tag name="KSO_WM_SLIDE_ID" val="custom0_10"/>
  <p:tag name="KSO_WM_SLIDE_ITEM_CNT" val="14"/>
  <p:tag name="KSO_WM_SLIDE_INDEX" val="10"/>
  <p:tag name="KSO_WM_TAG_VERSION" val="1.0"/>
  <p:tag name="KSO_WM_SLIDE_LAYOUT" val="a_l_r"/>
  <p:tag name="KSO_WM_SLIDE_LAYOUT_CNT" val="1_1_1"/>
  <p:tag name="KSO_WM_SLIDE_TYPE" val="text"/>
  <p:tag name="KSO_WM_SLIDE_SUBTYPE" val="diag"/>
  <p:tag name="KSO_WM_SLIDE_SIZE" val="899*487"/>
  <p:tag name="KSO_WM_SLIDE_POSITION" val="0*0"/>
  <p:tag name="KSO_WM_DIAGRAM_GROUP_CODE" val="l1r1-1"/>
  <p:tag name="KSO_WM_SLIDE_DIAGTYPE" val="l|r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27"/>
  <p:tag name="KSO_WM_UNIT_ISCONTENTSTITLE" val="0"/>
  <p:tag name="KSO_WM_UNIT_HIGHLIGHT" val="0"/>
  <p:tag name="KSO_WM_UNIT_COMPATIBLE" val="0"/>
  <p:tag name="KSO_WM_DIAGRAM_GROUP_CODE" val="l1-1"/>
  <p:tag name="KSO_WM_UNIT_ID" val="custom0_3*a*1"/>
  <p:tag name="KSO_WM_UNIT_TEXT_FILL_FORE_SCHEMECOLOR_INDEX" val="5"/>
  <p:tag name="KSO_WM_UNIT_TEXT_FILL_TYPE" val="1"/>
  <p:tag name="KSO_WM_UNIT_USESOURCEFORMAT_APPLY" val="0"/>
  <p:tag name="KSO_WM_UNIT_PRESET_TEXT" val="单击此处添加标题"/>
</p:tagLst>
</file>

<file path=ppt/tags/tag61.xml><?xml version="1.0" encoding="utf-8"?>
<p:tagLst xmlns:p="http://schemas.openxmlformats.org/presentationml/2006/main">
  <p:tag name="KSO_WM_TAG_VERSION" val="1.0"/>
  <p:tag name="KSO_WM_SLIDE_ITEM_CNT" val="3"/>
  <p:tag name="KSO_WM_SLIDE_LAYOUT" val="a_m"/>
  <p:tag name="KSO_WM_SLIDE_LAYOUT_CNT" val="1_1"/>
  <p:tag name="KSO_WM_SLIDE_TYPE" val="text"/>
  <p:tag name="KSO_WM_BEAUTIFY_FLAG" val="#wm#"/>
  <p:tag name="KSO_WM_SLIDE_POSITION" val="0*0"/>
  <p:tag name="KSO_WM_SLIDE_SIZE" val="899*539"/>
  <p:tag name="KSO_WM_TEMPLATE_CATEGORY" val="custom"/>
  <p:tag name="KSO_WM_TEMPLATE_INDEX" val="0"/>
  <p:tag name="KSO_WM_SLIDE_ID" val="custom0_11"/>
  <p:tag name="KSO_WM_SLIDE_INDEX" val="11"/>
  <p:tag name="KSO_WM_DIAGRAM_GROUP_CODE" val="m1-3"/>
  <p:tag name="KSO_WM_SLIDE_DIAGTYPE" val="m"/>
  <p:tag name="KSO_WM_SLIDE_SUBTYPE" val="diag"/>
</p:tagLst>
</file>

<file path=ppt/tags/tag62.xml><?xml version="1.0" encoding="utf-8"?>
<p:tagLst xmlns:p="http://schemas.openxmlformats.org/presentationml/2006/main">
  <p:tag name="KSO_WM_TEMPLATE_CATEGORY" val="custom"/>
  <p:tag name="KSO_WM_TEMPLATE_INDEX" val="0"/>
  <p:tag name="KSO_WM_UNIT_TYPE" val="a"/>
  <p:tag name="KSO_WM_UNIT_INDEX" val="1"/>
  <p:tag name="KSO_WM_UNIT_LAYERLEVEL" val="1"/>
  <p:tag name="KSO_WM_UNIT_VALUE" val="8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0_12*a*1"/>
  <p:tag name="KSO_WM_UNIT_PRESET_TEXT" val="谢谢您的观看"/>
</p:tagLst>
</file>

<file path=ppt/tags/tag63.xml><?xml version="1.0" encoding="utf-8"?>
<p:tagLst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custom925310_10"/>
  <p:tag name="KSO_WM_TEMPLATE_CATEGORY" val="custom"/>
  <p:tag name="KSO_WM_TEMPLATE_INDEX" val="0"/>
  <p:tag name="KSO_WM_SLIDE_ID" val="custom0_12"/>
  <p:tag name="KSO_WM_SLIDE_INDEX" val="12"/>
  <p:tag name="KSO_WM_TEMPLATE_SUBCATEGORY" val="combine"/>
  <p:tag name="KSO_WM_SLIDE_SUBTYPE" val="pureTxt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LAYERLEVEL" val="1_1"/>
  <p:tag name="KSO_WM_TAG_VERSION" val="1.0"/>
  <p:tag name="KSO_WM_BEAUTIFY_FLAG" val="#wm#"/>
  <p:tag name="KSO_WM_UNIT_ID" val="custom0_9*r_i*1_5"/>
  <p:tag name="KSO_WM_TEMPLATE_CATEGORY" val="custom"/>
  <p:tag name="KSO_WM_TEMPLATE_INDEX" val="0"/>
  <p:tag name="KSO_WM_UNIT_USESOURCEFORMAT_APPLY" val="0"/>
  <p:tag name="KSO_WM_DIAGRAM_GROUP_CODE" val="r1-1"/>
  <p:tag name="KSO_WM_UNIT_TYPE" val="r_i"/>
  <p:tag name="KSO_WM_UNIT_INDEX" val="1_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ID" val="custom0_3*i*5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5"/>
</p:tagLst>
</file>

<file path=ppt/theme/theme1.xml><?xml version="1.0" encoding="utf-8"?>
<a:theme xmlns:a="http://schemas.openxmlformats.org/drawingml/2006/main" name="方案介绍">
  <a:themeElements>
    <a:clrScheme name="富察皇后">
      <a:dk1>
        <a:srgbClr val="000000"/>
      </a:dk1>
      <a:lt1>
        <a:srgbClr val="FFFFFF"/>
      </a:lt1>
      <a:dk2>
        <a:srgbClr val="364048"/>
      </a:dk2>
      <a:lt2>
        <a:srgbClr val="F0F0F0"/>
      </a:lt2>
      <a:accent1>
        <a:srgbClr val="8F7046"/>
      </a:accent1>
      <a:accent2>
        <a:srgbClr val="C8AF92"/>
      </a:accent2>
      <a:accent3>
        <a:srgbClr val="C6BCB2"/>
      </a:accent3>
      <a:accent4>
        <a:srgbClr val="D7C9BC"/>
      </a:accent4>
      <a:accent5>
        <a:srgbClr val="364148"/>
      </a:accent5>
      <a:accent6>
        <a:srgbClr val="907046"/>
      </a:accent6>
      <a:hlink>
        <a:srgbClr val="D7C9BC"/>
      </a:hlink>
      <a:folHlink>
        <a:srgbClr val="BFBFBF"/>
      </a:folHlink>
    </a:clrScheme>
    <a:fontScheme name="c5odo011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5184</Words>
  <Application>WPS 演示</Application>
  <PresentationFormat/>
  <Paragraphs>265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黑体</vt:lpstr>
      <vt:lpstr>方正黑体_GBK</vt:lpstr>
      <vt:lpstr>微软雅黑</vt:lpstr>
      <vt:lpstr>宋体</vt:lpstr>
      <vt:lpstr>方正书宋_GBK</vt:lpstr>
      <vt:lpstr>Arial Unicode MS</vt:lpstr>
      <vt:lpstr>SimHei</vt:lpstr>
      <vt:lpstr>Calibri</vt:lpstr>
      <vt:lpstr>Trebuchet MS</vt:lpstr>
      <vt:lpstr>华文黑体</vt:lpstr>
      <vt:lpstr>方正兰亭粗黑_GBK</vt:lpstr>
      <vt:lpstr>方正粗宋简体</vt:lpstr>
      <vt:lpstr>方正楷体_GBK</vt:lpstr>
      <vt:lpstr>MT Extra</vt:lpstr>
      <vt:lpstr>方案介绍</vt:lpstr>
      <vt:lpstr>QQ音乐播放器</vt:lpstr>
      <vt:lpstr>PowerPoint 演示文稿</vt:lpstr>
      <vt:lpstr>PowerPoint 演示文稿</vt:lpstr>
      <vt:lpstr>PowerPoint 演示文稿</vt:lpstr>
      <vt:lpstr>底部部分实现</vt:lpstr>
      <vt:lpstr>底部部分实现</vt:lpstr>
      <vt:lpstr>PowerPoint 演示文稿</vt:lpstr>
      <vt:lpstr>PowerPoint 演示文稿</vt:lpstr>
      <vt:lpstr>音乐列表实现</vt:lpstr>
      <vt:lpstr>运行结果</vt:lpstr>
      <vt:lpstr>歌词显示实现</vt:lpstr>
      <vt:lpstr>PowerPoint 演示文稿</vt:lpstr>
      <vt:lpstr>运行结果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root</cp:lastModifiedBy>
  <cp:revision>96</cp:revision>
  <dcterms:created xsi:type="dcterms:W3CDTF">2025-07-09T13:27:49Z</dcterms:created>
  <dcterms:modified xsi:type="dcterms:W3CDTF">2025-07-09T13:27:49Z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2052-11.1.0.11704</vt:lpwstr>
  </property>
  <property fmtid="{D5CDD505-2E9C-101B-9397-08002B2CF9AE}" pid="3" name="ICV">
    <vt:lpwstr>EFE747930A95148053CA6B68B9CE206C_41</vt:lpwstr>
  </property>
</Properties>
</file>